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Black" panose="020B0604020202020204" charset="0"/>
      <p:bold r:id="rId22"/>
      <p:boldItalic r:id="rId23"/>
    </p:embeddedFont>
    <p:embeddedFont>
      <p:font typeface="Open Sans Light" panose="020B0604020202020204" charset="0"/>
      <p:regular r:id="rId24"/>
      <p:bold r:id="rId25"/>
      <p:italic r:id="rId26"/>
      <p:boldItalic r:id="rId27"/>
    </p:embeddedFont>
    <p:embeddedFont>
      <p:font typeface="Poppins SemiBold" panose="020B0604020202020204" charset="0"/>
      <p:regular r:id="rId28"/>
      <p:bold r:id="rId29"/>
      <p:italic r:id="rId30"/>
      <p:boldItalic r:id="rId31"/>
    </p:embeddedFont>
    <p:embeddedFont>
      <p:font typeface="Libre Franklin Medium" panose="020B0604020202020204" charset="0"/>
      <p:regular r:id="rId32"/>
      <p:bold r:id="rId33"/>
      <p:italic r:id="rId34"/>
      <p:boldItalic r:id="rId35"/>
    </p:embeddedFont>
    <p:embeddedFont>
      <p:font typeface="Open Sans SemiBold" panose="020B060402020202020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dP5HDetOGJFZNYg0UVQwXQTE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" name="Google Shape;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35776162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g3a35776162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a92a886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3aa92a886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967f72bc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39967f72b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58"/>
          <p:cNvPicPr preferRelativeResize="0"/>
          <p:nvPr/>
        </p:nvPicPr>
        <p:blipFill rotWithShape="1">
          <a:blip r:embed="rId2">
            <a:alphaModFix/>
          </a:blip>
          <a:srcRect t="88230"/>
          <a:stretch/>
        </p:blipFill>
        <p:spPr>
          <a:xfrm>
            <a:off x="4443775" y="-6"/>
            <a:ext cx="3719050" cy="2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erre">
  <p:cSld name="Cier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59"/>
          <p:cNvSpPr txBox="1">
            <a:spLocks noGrp="1"/>
          </p:cNvSpPr>
          <p:nvPr>
            <p:ph type="title"/>
          </p:nvPr>
        </p:nvSpPr>
        <p:spPr>
          <a:xfrm>
            <a:off x="838200" y="2339259"/>
            <a:ext cx="10515600" cy="83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159"/>
          <p:cNvSpPr txBox="1">
            <a:spLocks noGrp="1"/>
          </p:cNvSpPr>
          <p:nvPr>
            <p:ph type="body" idx="1"/>
          </p:nvPr>
        </p:nvSpPr>
        <p:spPr>
          <a:xfrm>
            <a:off x="2882212" y="3681032"/>
            <a:ext cx="6427574" cy="34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159"/>
          <p:cNvSpPr txBox="1">
            <a:spLocks noGrp="1"/>
          </p:cNvSpPr>
          <p:nvPr>
            <p:ph type="body" idx="2"/>
          </p:nvPr>
        </p:nvSpPr>
        <p:spPr>
          <a:xfrm>
            <a:off x="4101379" y="1600590"/>
            <a:ext cx="3989238" cy="5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1">
  <p:cSld name="Lámina interio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0"/>
          <p:cNvSpPr txBox="1">
            <a:spLocks noGrp="1"/>
          </p:cNvSpPr>
          <p:nvPr>
            <p:ph type="body" idx="1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8" name="Google Shape;18;p160"/>
          <p:cNvSpPr txBox="1">
            <a:spLocks noGrp="1"/>
          </p:cNvSpPr>
          <p:nvPr>
            <p:ph type="body" idx="2"/>
          </p:nvPr>
        </p:nvSpPr>
        <p:spPr>
          <a:xfrm>
            <a:off x="3613036" y="2291313"/>
            <a:ext cx="5279952" cy="227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 2">
  <p:cSld name="Lámina interior 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1"/>
          <p:cNvSpPr txBox="1">
            <a:spLocks noGrp="1"/>
          </p:cNvSpPr>
          <p:nvPr>
            <p:ph type="body" idx="1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1" name="Google Shape;21;p161"/>
          <p:cNvSpPr txBox="1">
            <a:spLocks noGrp="1"/>
          </p:cNvSpPr>
          <p:nvPr>
            <p:ph type="body" idx="2"/>
          </p:nvPr>
        </p:nvSpPr>
        <p:spPr>
          <a:xfrm>
            <a:off x="77447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2" name="Google Shape;22;p161"/>
          <p:cNvSpPr txBox="1">
            <a:spLocks noGrp="1"/>
          </p:cNvSpPr>
          <p:nvPr>
            <p:ph type="body" idx="3"/>
          </p:nvPr>
        </p:nvSpPr>
        <p:spPr>
          <a:xfrm>
            <a:off x="435079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161"/>
          <p:cNvSpPr txBox="1">
            <a:spLocks noGrp="1"/>
          </p:cNvSpPr>
          <p:nvPr>
            <p:ph type="body" idx="4"/>
          </p:nvPr>
        </p:nvSpPr>
        <p:spPr>
          <a:xfrm>
            <a:off x="782551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3">
  <p:cSld name="Lámina interio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2"/>
          <p:cNvSpPr txBox="1">
            <a:spLocks noGrp="1"/>
          </p:cNvSpPr>
          <p:nvPr>
            <p:ph type="body" idx="1"/>
          </p:nvPr>
        </p:nvSpPr>
        <p:spPr>
          <a:xfrm>
            <a:off x="2311400" y="1991656"/>
            <a:ext cx="75692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458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C458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6" name="Google Shape;26;p162"/>
          <p:cNvSpPr txBox="1">
            <a:spLocks noGrp="1"/>
          </p:cNvSpPr>
          <p:nvPr>
            <p:ph type="body" idx="2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4">
  <p:cSld name="Lámina interio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3"/>
          <p:cNvSpPr txBox="1">
            <a:spLocks noGrp="1"/>
          </p:cNvSpPr>
          <p:nvPr>
            <p:ph type="body" idx="1"/>
          </p:nvPr>
        </p:nvSpPr>
        <p:spPr>
          <a:xfrm>
            <a:off x="2311400" y="1991656"/>
            <a:ext cx="75692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9" name="Google Shape;29;p163"/>
          <p:cNvSpPr txBox="1">
            <a:spLocks noGrp="1"/>
          </p:cNvSpPr>
          <p:nvPr>
            <p:ph type="body" idx="2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5">
  <p:cSld name="Lámina interio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4"/>
          <p:cNvSpPr txBox="1">
            <a:spLocks noGrp="1"/>
          </p:cNvSpPr>
          <p:nvPr>
            <p:ph type="body" idx="1"/>
          </p:nvPr>
        </p:nvSpPr>
        <p:spPr>
          <a:xfrm>
            <a:off x="2311400" y="1991656"/>
            <a:ext cx="75692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458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C458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2" name="Google Shape;32;p164"/>
          <p:cNvSpPr txBox="1">
            <a:spLocks noGrp="1"/>
          </p:cNvSpPr>
          <p:nvPr>
            <p:ph type="body" idx="2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6">
  <p:cSld name="Lámina interior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5"/>
          <p:cNvSpPr txBox="1">
            <a:spLocks noGrp="1"/>
          </p:cNvSpPr>
          <p:nvPr>
            <p:ph type="body" idx="1"/>
          </p:nvPr>
        </p:nvSpPr>
        <p:spPr>
          <a:xfrm>
            <a:off x="2311400" y="1991656"/>
            <a:ext cx="75692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5" name="Google Shape;35;p165"/>
          <p:cNvSpPr txBox="1">
            <a:spLocks noGrp="1"/>
          </p:cNvSpPr>
          <p:nvPr>
            <p:ph type="body" idx="2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ámina interior 7">
  <p:cSld name="Lámina interior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6"/>
          <p:cNvSpPr txBox="1">
            <a:spLocks noGrp="1"/>
          </p:cNvSpPr>
          <p:nvPr>
            <p:ph type="body" idx="1"/>
          </p:nvPr>
        </p:nvSpPr>
        <p:spPr>
          <a:xfrm>
            <a:off x="715309" y="900983"/>
            <a:ext cx="9585138" cy="59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8" name="Google Shape;38;p166"/>
          <p:cNvSpPr txBox="1">
            <a:spLocks noGrp="1"/>
          </p:cNvSpPr>
          <p:nvPr>
            <p:ph type="body" idx="2"/>
          </p:nvPr>
        </p:nvSpPr>
        <p:spPr>
          <a:xfrm>
            <a:off x="77447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9" name="Google Shape;39;p166"/>
          <p:cNvSpPr txBox="1">
            <a:spLocks noGrp="1"/>
          </p:cNvSpPr>
          <p:nvPr>
            <p:ph type="body" idx="3"/>
          </p:nvPr>
        </p:nvSpPr>
        <p:spPr>
          <a:xfrm>
            <a:off x="435079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0" name="Google Shape;40;p166"/>
          <p:cNvSpPr txBox="1">
            <a:spLocks noGrp="1"/>
          </p:cNvSpPr>
          <p:nvPr>
            <p:ph type="body" idx="4"/>
          </p:nvPr>
        </p:nvSpPr>
        <p:spPr>
          <a:xfrm>
            <a:off x="7825516" y="3002280"/>
            <a:ext cx="3362325" cy="23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blueskyfinancial.cl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PROYECTO “Portal de cursos BlueSky”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PRESENTACIÓN FASE 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-U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CAPSTONE</a:t>
            </a:r>
            <a:endParaRPr sz="24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 r="6558"/>
          <a:stretch/>
        </p:blipFill>
        <p:spPr>
          <a:xfrm>
            <a:off x="4349466" y="4186700"/>
            <a:ext cx="1596251" cy="1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6288" y="4204764"/>
            <a:ext cx="1596250" cy="15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 txBox="1"/>
          <p:nvPr/>
        </p:nvSpPr>
        <p:spPr>
          <a:xfrm>
            <a:off x="762000" y="241200"/>
            <a:ext cx="70632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TECNOLOGÍAS UTILIZADAS EN FRONT-END</a:t>
            </a:r>
            <a:endParaRPr sz="3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1514074" y="2395230"/>
            <a:ext cx="3147778" cy="3152374"/>
          </a:xfrm>
          <a:custGeom>
            <a:avLst/>
            <a:gdLst/>
            <a:ahLst/>
            <a:cxnLst/>
            <a:rect l="l" t="t" r="r" b="b"/>
            <a:pathLst>
              <a:path w="9064" h="9076" extrusionOk="0">
                <a:moveTo>
                  <a:pt x="9063" y="4537"/>
                </a:moveTo>
                <a:lnTo>
                  <a:pt x="9063" y="4537"/>
                </a:lnTo>
                <a:cubicBezTo>
                  <a:pt x="9063" y="2035"/>
                  <a:pt x="7037" y="5"/>
                  <a:pt x="4536" y="0"/>
                </a:cubicBezTo>
                <a:lnTo>
                  <a:pt x="4536" y="0"/>
                </a:lnTo>
                <a:lnTo>
                  <a:pt x="4536" y="0"/>
                </a:lnTo>
                <a:cubicBezTo>
                  <a:pt x="4534" y="0"/>
                  <a:pt x="4533" y="0"/>
                  <a:pt x="4532" y="0"/>
                </a:cubicBezTo>
                <a:lnTo>
                  <a:pt x="4532" y="0"/>
                </a:lnTo>
                <a:cubicBezTo>
                  <a:pt x="4531" y="0"/>
                  <a:pt x="4529" y="0"/>
                  <a:pt x="4528" y="0"/>
                </a:cubicBezTo>
                <a:lnTo>
                  <a:pt x="4528" y="0"/>
                </a:lnTo>
                <a:lnTo>
                  <a:pt x="4528" y="0"/>
                </a:lnTo>
                <a:cubicBezTo>
                  <a:pt x="2026" y="5"/>
                  <a:pt x="0" y="2035"/>
                  <a:pt x="0" y="4537"/>
                </a:cubicBezTo>
                <a:lnTo>
                  <a:pt x="0" y="4537"/>
                </a:lnTo>
                <a:cubicBezTo>
                  <a:pt x="0" y="7040"/>
                  <a:pt x="2026" y="9069"/>
                  <a:pt x="4528" y="9075"/>
                </a:cubicBezTo>
                <a:lnTo>
                  <a:pt x="4528" y="9075"/>
                </a:lnTo>
                <a:lnTo>
                  <a:pt x="4528" y="9075"/>
                </a:lnTo>
                <a:cubicBezTo>
                  <a:pt x="4529" y="9075"/>
                  <a:pt x="4531" y="9075"/>
                  <a:pt x="4532" y="9075"/>
                </a:cubicBezTo>
                <a:lnTo>
                  <a:pt x="4532" y="9075"/>
                </a:lnTo>
                <a:cubicBezTo>
                  <a:pt x="4533" y="9075"/>
                  <a:pt x="4534" y="9075"/>
                  <a:pt x="4536" y="9075"/>
                </a:cubicBezTo>
                <a:lnTo>
                  <a:pt x="4536" y="9075"/>
                </a:lnTo>
                <a:lnTo>
                  <a:pt x="4536" y="9075"/>
                </a:lnTo>
                <a:cubicBezTo>
                  <a:pt x="7037" y="9069"/>
                  <a:pt x="9063" y="7040"/>
                  <a:pt x="9063" y="453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3093325" y="2957387"/>
            <a:ext cx="1720173" cy="1014029"/>
          </a:xfrm>
          <a:custGeom>
            <a:avLst/>
            <a:gdLst/>
            <a:ahLst/>
            <a:cxnLst/>
            <a:rect l="l" t="t" r="r" b="b"/>
            <a:pathLst>
              <a:path w="4951" h="2919" extrusionOk="0">
                <a:moveTo>
                  <a:pt x="4950" y="2918"/>
                </a:moveTo>
                <a:lnTo>
                  <a:pt x="4950" y="2918"/>
                </a:lnTo>
                <a:cubicBezTo>
                  <a:pt x="4950" y="2916"/>
                  <a:pt x="4950" y="2915"/>
                  <a:pt x="4950" y="2914"/>
                </a:cubicBezTo>
                <a:lnTo>
                  <a:pt x="4045" y="2911"/>
                </a:lnTo>
                <a:lnTo>
                  <a:pt x="4044" y="2911"/>
                </a:lnTo>
                <a:lnTo>
                  <a:pt x="4045" y="2911"/>
                </a:lnTo>
                <a:lnTo>
                  <a:pt x="4950" y="2914"/>
                </a:lnTo>
                <a:lnTo>
                  <a:pt x="4950" y="2914"/>
                </a:lnTo>
                <a:cubicBezTo>
                  <a:pt x="4950" y="2903"/>
                  <a:pt x="4950" y="2893"/>
                  <a:pt x="4950" y="2882"/>
                </a:cubicBezTo>
                <a:lnTo>
                  <a:pt x="4950" y="2882"/>
                </a:lnTo>
                <a:cubicBezTo>
                  <a:pt x="4950" y="1808"/>
                  <a:pt x="4610" y="813"/>
                  <a:pt x="4030" y="0"/>
                </a:cubicBezTo>
                <a:lnTo>
                  <a:pt x="0" y="2918"/>
                </a:lnTo>
                <a:lnTo>
                  <a:pt x="4950" y="291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3087198" y="2306387"/>
            <a:ext cx="1406161" cy="1665029"/>
          </a:xfrm>
          <a:custGeom>
            <a:avLst/>
            <a:gdLst/>
            <a:ahLst/>
            <a:cxnLst/>
            <a:rect l="l" t="t" r="r" b="b"/>
            <a:pathLst>
              <a:path w="4050" h="4793" extrusionOk="0">
                <a:moveTo>
                  <a:pt x="4049" y="1874"/>
                </a:moveTo>
                <a:lnTo>
                  <a:pt x="19" y="4792"/>
                </a:lnTo>
                <a:lnTo>
                  <a:pt x="2" y="4792"/>
                </a:lnTo>
                <a:lnTo>
                  <a:pt x="0" y="4790"/>
                </a:lnTo>
                <a:lnTo>
                  <a:pt x="0" y="4456"/>
                </a:lnTo>
                <a:lnTo>
                  <a:pt x="1450" y="0"/>
                </a:lnTo>
                <a:lnTo>
                  <a:pt x="1450" y="0"/>
                </a:lnTo>
                <a:cubicBezTo>
                  <a:pt x="2510" y="323"/>
                  <a:pt x="3421" y="992"/>
                  <a:pt x="4049" y="187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3096388" y="3977543"/>
            <a:ext cx="1381653" cy="1619077"/>
          </a:xfrm>
          <a:custGeom>
            <a:avLst/>
            <a:gdLst/>
            <a:ahLst/>
            <a:cxnLst/>
            <a:rect l="l" t="t" r="r" b="b"/>
            <a:pathLst>
              <a:path w="3979" h="4663" extrusionOk="0">
                <a:moveTo>
                  <a:pt x="3978" y="2889"/>
                </a:moveTo>
                <a:lnTo>
                  <a:pt x="3978" y="2889"/>
                </a:lnTo>
                <a:cubicBezTo>
                  <a:pt x="3376" y="3708"/>
                  <a:pt x="2529" y="4335"/>
                  <a:pt x="1545" y="4662"/>
                </a:cubicBezTo>
                <a:lnTo>
                  <a:pt x="0" y="0"/>
                </a:lnTo>
                <a:lnTo>
                  <a:pt x="3978" y="28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3090261" y="3971416"/>
            <a:ext cx="1723237" cy="1009434"/>
          </a:xfrm>
          <a:custGeom>
            <a:avLst/>
            <a:gdLst/>
            <a:ahLst/>
            <a:cxnLst/>
            <a:rect l="l" t="t" r="r" b="b"/>
            <a:pathLst>
              <a:path w="4960" h="2908" extrusionOk="0">
                <a:moveTo>
                  <a:pt x="3998" y="2904"/>
                </a:moveTo>
                <a:lnTo>
                  <a:pt x="3998" y="2904"/>
                </a:lnTo>
                <a:cubicBezTo>
                  <a:pt x="4596" y="2089"/>
                  <a:pt x="4951" y="1086"/>
                  <a:pt x="4959" y="0"/>
                </a:cubicBezTo>
                <a:lnTo>
                  <a:pt x="9" y="0"/>
                </a:lnTo>
                <a:lnTo>
                  <a:pt x="0" y="6"/>
                </a:lnTo>
                <a:lnTo>
                  <a:pt x="3995" y="2907"/>
                </a:lnTo>
                <a:lnTo>
                  <a:pt x="3995" y="2907"/>
                </a:lnTo>
                <a:cubicBezTo>
                  <a:pt x="3996" y="2906"/>
                  <a:pt x="3997" y="2905"/>
                  <a:pt x="3998" y="290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3889843" y="5006889"/>
            <a:ext cx="438085" cy="580540"/>
          </a:xfrm>
          <a:custGeom>
            <a:avLst/>
            <a:gdLst/>
            <a:ahLst/>
            <a:cxnLst/>
            <a:rect l="l" t="t" r="r" b="b"/>
            <a:pathLst>
              <a:path w="1262" h="1672" extrusionOk="0">
                <a:moveTo>
                  <a:pt x="1261" y="1671"/>
                </a:moveTo>
                <a:lnTo>
                  <a:pt x="1228" y="967"/>
                </a:lnTo>
                <a:lnTo>
                  <a:pt x="1015" y="1121"/>
                </a:lnTo>
                <a:lnTo>
                  <a:pt x="201" y="0"/>
                </a:lnTo>
                <a:lnTo>
                  <a:pt x="0" y="145"/>
                </a:lnTo>
                <a:lnTo>
                  <a:pt x="815" y="1267"/>
                </a:lnTo>
                <a:lnTo>
                  <a:pt x="603" y="1421"/>
                </a:lnTo>
                <a:lnTo>
                  <a:pt x="1261" y="1671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4421365" y="4288492"/>
            <a:ext cx="666318" cy="317075"/>
          </a:xfrm>
          <a:custGeom>
            <a:avLst/>
            <a:gdLst/>
            <a:ahLst/>
            <a:cxnLst/>
            <a:rect l="l" t="t" r="r" b="b"/>
            <a:pathLst>
              <a:path w="1917" h="914" extrusionOk="0">
                <a:moveTo>
                  <a:pt x="1916" y="727"/>
                </a:moveTo>
                <a:lnTo>
                  <a:pt x="1475" y="178"/>
                </a:lnTo>
                <a:lnTo>
                  <a:pt x="1394" y="428"/>
                </a:lnTo>
                <a:lnTo>
                  <a:pt x="76" y="0"/>
                </a:lnTo>
                <a:lnTo>
                  <a:pt x="0" y="234"/>
                </a:lnTo>
                <a:lnTo>
                  <a:pt x="1318" y="663"/>
                </a:lnTo>
                <a:lnTo>
                  <a:pt x="1237" y="913"/>
                </a:lnTo>
                <a:lnTo>
                  <a:pt x="1916" y="727"/>
                </a:lnTo>
              </a:path>
            </a:pathLst>
          </a:custGeom>
          <a:solidFill>
            <a:srgbClr val="5C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4343245" y="3204002"/>
            <a:ext cx="666318" cy="317075"/>
          </a:xfrm>
          <a:custGeom>
            <a:avLst/>
            <a:gdLst/>
            <a:ahLst/>
            <a:cxnLst/>
            <a:rect l="l" t="t" r="r" b="b"/>
            <a:pathLst>
              <a:path w="1917" h="914" extrusionOk="0">
                <a:moveTo>
                  <a:pt x="1916" y="185"/>
                </a:moveTo>
                <a:lnTo>
                  <a:pt x="1238" y="0"/>
                </a:lnTo>
                <a:lnTo>
                  <a:pt x="1318" y="250"/>
                </a:lnTo>
                <a:lnTo>
                  <a:pt x="0" y="679"/>
                </a:lnTo>
                <a:lnTo>
                  <a:pt x="77" y="913"/>
                </a:lnTo>
                <a:lnTo>
                  <a:pt x="1394" y="485"/>
                </a:lnTo>
                <a:lnTo>
                  <a:pt x="1475" y="735"/>
                </a:lnTo>
                <a:lnTo>
                  <a:pt x="1916" y="185"/>
                </a:lnTo>
              </a:path>
            </a:pathLst>
          </a:custGeom>
          <a:solidFill>
            <a:srgbClr val="4FC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3816318" y="2284942"/>
            <a:ext cx="438085" cy="580539"/>
          </a:xfrm>
          <a:custGeom>
            <a:avLst/>
            <a:gdLst/>
            <a:ahLst/>
            <a:cxnLst/>
            <a:rect l="l" t="t" r="r" b="b"/>
            <a:pathLst>
              <a:path w="1263" h="1672" extrusionOk="0">
                <a:moveTo>
                  <a:pt x="1262" y="0"/>
                </a:moveTo>
                <a:lnTo>
                  <a:pt x="603" y="249"/>
                </a:lnTo>
                <a:lnTo>
                  <a:pt x="815" y="404"/>
                </a:lnTo>
                <a:lnTo>
                  <a:pt x="0" y="1526"/>
                </a:lnTo>
                <a:lnTo>
                  <a:pt x="200" y="1671"/>
                </a:lnTo>
                <a:lnTo>
                  <a:pt x="1015" y="550"/>
                </a:lnTo>
                <a:lnTo>
                  <a:pt x="1228" y="704"/>
                </a:lnTo>
                <a:lnTo>
                  <a:pt x="1262" y="0"/>
                </a:lnTo>
              </a:path>
            </a:pathLst>
          </a:cu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1681037" y="2562192"/>
            <a:ext cx="2813854" cy="2816918"/>
          </a:xfrm>
          <a:custGeom>
            <a:avLst/>
            <a:gdLst/>
            <a:ahLst/>
            <a:cxnLst/>
            <a:rect l="l" t="t" r="r" b="b"/>
            <a:pathLst>
              <a:path w="8100" h="8110" extrusionOk="0">
                <a:moveTo>
                  <a:pt x="8099" y="4054"/>
                </a:moveTo>
                <a:lnTo>
                  <a:pt x="8099" y="4054"/>
                </a:lnTo>
                <a:cubicBezTo>
                  <a:pt x="8099" y="1818"/>
                  <a:pt x="6289" y="4"/>
                  <a:pt x="4053" y="0"/>
                </a:cubicBezTo>
                <a:lnTo>
                  <a:pt x="4053" y="0"/>
                </a:lnTo>
                <a:lnTo>
                  <a:pt x="4053" y="0"/>
                </a:lnTo>
                <a:cubicBezTo>
                  <a:pt x="4052" y="0"/>
                  <a:pt x="4051" y="0"/>
                  <a:pt x="4050" y="0"/>
                </a:cubicBezTo>
                <a:lnTo>
                  <a:pt x="4050" y="0"/>
                </a:lnTo>
                <a:cubicBezTo>
                  <a:pt x="4049" y="0"/>
                  <a:pt x="4047" y="0"/>
                  <a:pt x="4046" y="0"/>
                </a:cubicBezTo>
                <a:lnTo>
                  <a:pt x="4046" y="0"/>
                </a:lnTo>
                <a:lnTo>
                  <a:pt x="4046" y="0"/>
                </a:lnTo>
                <a:cubicBezTo>
                  <a:pt x="1811" y="4"/>
                  <a:pt x="0" y="1818"/>
                  <a:pt x="0" y="4054"/>
                </a:cubicBezTo>
                <a:lnTo>
                  <a:pt x="0" y="4054"/>
                </a:lnTo>
                <a:cubicBezTo>
                  <a:pt x="0" y="6290"/>
                  <a:pt x="1811" y="8104"/>
                  <a:pt x="4046" y="8109"/>
                </a:cubicBezTo>
                <a:lnTo>
                  <a:pt x="4046" y="8109"/>
                </a:lnTo>
                <a:lnTo>
                  <a:pt x="4046" y="8109"/>
                </a:lnTo>
                <a:cubicBezTo>
                  <a:pt x="4047" y="8109"/>
                  <a:pt x="4049" y="8109"/>
                  <a:pt x="4050" y="8109"/>
                </a:cubicBezTo>
                <a:lnTo>
                  <a:pt x="4050" y="8109"/>
                </a:lnTo>
                <a:cubicBezTo>
                  <a:pt x="4051" y="8109"/>
                  <a:pt x="4052" y="8109"/>
                  <a:pt x="4053" y="8109"/>
                </a:cubicBezTo>
                <a:lnTo>
                  <a:pt x="4053" y="8109"/>
                </a:lnTo>
                <a:lnTo>
                  <a:pt x="4053" y="8109"/>
                </a:lnTo>
                <a:cubicBezTo>
                  <a:pt x="6289" y="8104"/>
                  <a:pt x="8099" y="6290"/>
                  <a:pt x="8099" y="40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2031811" y="4015837"/>
            <a:ext cx="281845" cy="343116"/>
          </a:xfrm>
          <a:custGeom>
            <a:avLst/>
            <a:gdLst/>
            <a:ahLst/>
            <a:cxnLst/>
            <a:rect l="l" t="t" r="r" b="b"/>
            <a:pathLst>
              <a:path w="813" h="986" extrusionOk="0">
                <a:moveTo>
                  <a:pt x="514" y="0"/>
                </a:moveTo>
                <a:lnTo>
                  <a:pt x="51" y="173"/>
                </a:lnTo>
                <a:lnTo>
                  <a:pt x="51" y="173"/>
                </a:lnTo>
                <a:cubicBezTo>
                  <a:pt x="17" y="185"/>
                  <a:pt x="0" y="223"/>
                  <a:pt x="13" y="257"/>
                </a:cubicBezTo>
                <a:lnTo>
                  <a:pt x="264" y="934"/>
                </a:lnTo>
                <a:lnTo>
                  <a:pt x="264" y="934"/>
                </a:lnTo>
                <a:cubicBezTo>
                  <a:pt x="277" y="968"/>
                  <a:pt x="315" y="985"/>
                  <a:pt x="348" y="973"/>
                </a:cubicBezTo>
                <a:lnTo>
                  <a:pt x="812" y="800"/>
                </a:lnTo>
                <a:lnTo>
                  <a:pt x="514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2423943" y="4150634"/>
            <a:ext cx="722994" cy="1086021"/>
          </a:xfrm>
          <a:custGeom>
            <a:avLst/>
            <a:gdLst/>
            <a:ahLst/>
            <a:cxnLst/>
            <a:rect l="l" t="t" r="r" b="b"/>
            <a:pathLst>
              <a:path w="2082" h="3128" extrusionOk="0">
                <a:moveTo>
                  <a:pt x="1854" y="3111"/>
                </a:moveTo>
                <a:lnTo>
                  <a:pt x="1450" y="3065"/>
                </a:lnTo>
                <a:lnTo>
                  <a:pt x="1450" y="3065"/>
                </a:lnTo>
                <a:cubicBezTo>
                  <a:pt x="1165" y="3032"/>
                  <a:pt x="923" y="2843"/>
                  <a:pt x="823" y="2574"/>
                </a:cubicBezTo>
                <a:lnTo>
                  <a:pt x="0" y="359"/>
                </a:lnTo>
                <a:lnTo>
                  <a:pt x="966" y="0"/>
                </a:lnTo>
                <a:lnTo>
                  <a:pt x="2036" y="2879"/>
                </a:lnTo>
                <a:lnTo>
                  <a:pt x="2036" y="2879"/>
                </a:lnTo>
                <a:cubicBezTo>
                  <a:pt x="2081" y="3000"/>
                  <a:pt x="1983" y="3127"/>
                  <a:pt x="1854" y="311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/>
          <p:nvPr/>
        </p:nvSpPr>
        <p:spPr>
          <a:xfrm>
            <a:off x="2076232" y="2873141"/>
            <a:ext cx="1847310" cy="1648180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2076232" y="2873141"/>
            <a:ext cx="1847310" cy="1648180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2076232" y="2873141"/>
            <a:ext cx="1847310" cy="1648180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2076232" y="2873141"/>
            <a:ext cx="1847310" cy="1648180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CAE9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3365979" y="2719964"/>
            <a:ext cx="732184" cy="1665029"/>
          </a:xfrm>
          <a:custGeom>
            <a:avLst/>
            <a:gdLst/>
            <a:ahLst/>
            <a:cxnLst/>
            <a:rect l="l" t="t" r="r" b="b"/>
            <a:pathLst>
              <a:path w="2106" h="4792" extrusionOk="0">
                <a:moveTo>
                  <a:pt x="1927" y="4747"/>
                </a:moveTo>
                <a:lnTo>
                  <a:pt x="1927" y="4747"/>
                </a:lnTo>
                <a:lnTo>
                  <a:pt x="1927" y="4747"/>
                </a:lnTo>
                <a:cubicBezTo>
                  <a:pt x="1809" y="4791"/>
                  <a:pt x="1678" y="4731"/>
                  <a:pt x="1634" y="4613"/>
                </a:cubicBezTo>
                <a:lnTo>
                  <a:pt x="44" y="337"/>
                </a:lnTo>
                <a:lnTo>
                  <a:pt x="44" y="337"/>
                </a:lnTo>
                <a:cubicBezTo>
                  <a:pt x="0" y="219"/>
                  <a:pt x="60" y="88"/>
                  <a:pt x="178" y="44"/>
                </a:cubicBezTo>
                <a:lnTo>
                  <a:pt x="178" y="44"/>
                </a:lnTo>
                <a:cubicBezTo>
                  <a:pt x="296" y="0"/>
                  <a:pt x="427" y="61"/>
                  <a:pt x="471" y="179"/>
                </a:cubicBezTo>
                <a:lnTo>
                  <a:pt x="2061" y="4453"/>
                </a:lnTo>
                <a:lnTo>
                  <a:pt x="2061" y="4453"/>
                </a:lnTo>
                <a:cubicBezTo>
                  <a:pt x="2105" y="4572"/>
                  <a:pt x="2045" y="4703"/>
                  <a:pt x="1927" y="474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2076232" y="3516482"/>
            <a:ext cx="888424" cy="1004838"/>
          </a:xfrm>
          <a:custGeom>
            <a:avLst/>
            <a:gdLst/>
            <a:ahLst/>
            <a:cxnLst/>
            <a:rect l="l" t="t" r="r" b="b"/>
            <a:pathLst>
              <a:path w="2558" h="2894" extrusionOk="0">
                <a:moveTo>
                  <a:pt x="1656" y="0"/>
                </a:moveTo>
                <a:lnTo>
                  <a:pt x="1656" y="0"/>
                </a:lnTo>
                <a:cubicBezTo>
                  <a:pt x="1280" y="229"/>
                  <a:pt x="854" y="453"/>
                  <a:pt x="374" y="653"/>
                </a:cubicBezTo>
                <a:lnTo>
                  <a:pt x="374" y="653"/>
                </a:lnTo>
                <a:cubicBezTo>
                  <a:pt x="124" y="757"/>
                  <a:pt x="0" y="1040"/>
                  <a:pt x="95" y="1294"/>
                </a:cubicBezTo>
                <a:lnTo>
                  <a:pt x="543" y="2502"/>
                </a:lnTo>
                <a:lnTo>
                  <a:pt x="543" y="2502"/>
                </a:lnTo>
                <a:cubicBezTo>
                  <a:pt x="639" y="2759"/>
                  <a:pt x="922" y="2893"/>
                  <a:pt x="1180" y="2803"/>
                </a:cubicBezTo>
                <a:lnTo>
                  <a:pt x="1180" y="2803"/>
                </a:lnTo>
                <a:cubicBezTo>
                  <a:pt x="1669" y="2635"/>
                  <a:pt x="2131" y="2512"/>
                  <a:pt x="2557" y="2422"/>
                </a:cubicBezTo>
                <a:lnTo>
                  <a:pt x="1656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3745857" y="3308162"/>
            <a:ext cx="358434" cy="444212"/>
          </a:xfrm>
          <a:custGeom>
            <a:avLst/>
            <a:gdLst/>
            <a:ahLst/>
            <a:cxnLst/>
            <a:rect l="l" t="t" r="r" b="b"/>
            <a:pathLst>
              <a:path w="1033" h="1279" extrusionOk="0">
                <a:moveTo>
                  <a:pt x="161" y="114"/>
                </a:moveTo>
                <a:lnTo>
                  <a:pt x="0" y="173"/>
                </a:lnTo>
                <a:lnTo>
                  <a:pt x="411" y="1278"/>
                </a:lnTo>
                <a:lnTo>
                  <a:pt x="571" y="1218"/>
                </a:lnTo>
                <a:lnTo>
                  <a:pt x="571" y="1218"/>
                </a:lnTo>
                <a:cubicBezTo>
                  <a:pt x="876" y="1105"/>
                  <a:pt x="1032" y="766"/>
                  <a:pt x="918" y="461"/>
                </a:cubicBezTo>
                <a:lnTo>
                  <a:pt x="918" y="461"/>
                </a:lnTo>
                <a:cubicBezTo>
                  <a:pt x="804" y="156"/>
                  <a:pt x="465" y="0"/>
                  <a:pt x="161" y="11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4073655" y="1590519"/>
            <a:ext cx="893020" cy="893020"/>
          </a:xfrm>
          <a:custGeom>
            <a:avLst/>
            <a:gdLst/>
            <a:ahLst/>
            <a:cxnLst/>
            <a:rect l="l" t="t" r="r" b="b"/>
            <a:pathLst>
              <a:path w="2571" h="2572" extrusionOk="0">
                <a:moveTo>
                  <a:pt x="2570" y="1286"/>
                </a:moveTo>
                <a:lnTo>
                  <a:pt x="2570" y="1286"/>
                </a:lnTo>
                <a:cubicBezTo>
                  <a:pt x="2570" y="1995"/>
                  <a:pt x="1996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6"/>
                </a:cubicBezTo>
                <a:lnTo>
                  <a:pt x="0" y="1286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6" y="0"/>
                  <a:pt x="2570" y="576"/>
                  <a:pt x="2570" y="128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2"/>
          <p:cNvSpPr/>
          <p:nvPr/>
        </p:nvSpPr>
        <p:spPr>
          <a:xfrm>
            <a:off x="4519399" y="1469510"/>
            <a:ext cx="997179" cy="1136570"/>
          </a:xfrm>
          <a:custGeom>
            <a:avLst/>
            <a:gdLst/>
            <a:ahLst/>
            <a:cxnLst/>
            <a:rect l="l" t="t" r="r" b="b"/>
            <a:pathLst>
              <a:path w="2871" h="3272" extrusionOk="0">
                <a:moveTo>
                  <a:pt x="2870" y="1596"/>
                </a:moveTo>
                <a:lnTo>
                  <a:pt x="2513" y="1392"/>
                </a:lnTo>
                <a:lnTo>
                  <a:pt x="2513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6"/>
                  <a:pt x="878" y="0"/>
                  <a:pt x="0" y="0"/>
                </a:cubicBezTo>
                <a:lnTo>
                  <a:pt x="0" y="50"/>
                </a:lnTo>
                <a:lnTo>
                  <a:pt x="0" y="50"/>
                </a:lnTo>
                <a:cubicBezTo>
                  <a:pt x="874" y="50"/>
                  <a:pt x="1585" y="761"/>
                  <a:pt x="1585" y="1636"/>
                </a:cubicBezTo>
                <a:lnTo>
                  <a:pt x="1585" y="1636"/>
                </a:lnTo>
                <a:cubicBezTo>
                  <a:pt x="1585" y="2510"/>
                  <a:pt x="874" y="3221"/>
                  <a:pt x="0" y="3221"/>
                </a:cubicBezTo>
                <a:lnTo>
                  <a:pt x="0" y="3271"/>
                </a:lnTo>
                <a:lnTo>
                  <a:pt x="0" y="3271"/>
                </a:lnTo>
                <a:cubicBezTo>
                  <a:pt x="902" y="3271"/>
                  <a:pt x="1635" y="2537"/>
                  <a:pt x="1635" y="1636"/>
                </a:cubicBezTo>
                <a:lnTo>
                  <a:pt x="1635" y="1636"/>
                </a:lnTo>
                <a:cubicBezTo>
                  <a:pt x="1635" y="1629"/>
                  <a:pt x="1635" y="1623"/>
                  <a:pt x="1635" y="1616"/>
                </a:cubicBezTo>
                <a:lnTo>
                  <a:pt x="2513" y="1616"/>
                </a:lnTo>
                <a:lnTo>
                  <a:pt x="2513" y="1799"/>
                </a:lnTo>
                <a:lnTo>
                  <a:pt x="2870" y="1596"/>
                </a:lnTo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5845891" y="1541100"/>
            <a:ext cx="202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5845907" y="1917630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Librería de diseño que facilita interfaces responsivas y modernas en dispositivos móviles y escritorio.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"/>
          <p:cNvSpPr/>
          <p:nvPr/>
        </p:nvSpPr>
        <p:spPr>
          <a:xfrm>
            <a:off x="4073655" y="5448038"/>
            <a:ext cx="893020" cy="893020"/>
          </a:xfrm>
          <a:custGeom>
            <a:avLst/>
            <a:gdLst/>
            <a:ahLst/>
            <a:cxnLst/>
            <a:rect l="l" t="t" r="r" b="b"/>
            <a:pathLst>
              <a:path w="2571" h="2572" extrusionOk="0">
                <a:moveTo>
                  <a:pt x="2570" y="1286"/>
                </a:moveTo>
                <a:lnTo>
                  <a:pt x="2570" y="1286"/>
                </a:lnTo>
                <a:cubicBezTo>
                  <a:pt x="2570" y="1996"/>
                  <a:pt x="1996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6"/>
                  <a:pt x="0" y="1286"/>
                </a:cubicBezTo>
                <a:lnTo>
                  <a:pt x="0" y="1286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6" y="0"/>
                  <a:pt x="2570" y="576"/>
                  <a:pt x="2570" y="128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4519399" y="5333156"/>
            <a:ext cx="997179" cy="1136570"/>
          </a:xfrm>
          <a:custGeom>
            <a:avLst/>
            <a:gdLst/>
            <a:ahLst/>
            <a:cxnLst/>
            <a:rect l="l" t="t" r="r" b="b"/>
            <a:pathLst>
              <a:path w="2871" h="3273" extrusionOk="0">
                <a:moveTo>
                  <a:pt x="2870" y="1596"/>
                </a:moveTo>
                <a:lnTo>
                  <a:pt x="2513" y="1393"/>
                </a:lnTo>
                <a:lnTo>
                  <a:pt x="2513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7"/>
                  <a:pt x="878" y="0"/>
                  <a:pt x="0" y="0"/>
                </a:cubicBezTo>
                <a:lnTo>
                  <a:pt x="0" y="51"/>
                </a:lnTo>
                <a:lnTo>
                  <a:pt x="0" y="51"/>
                </a:lnTo>
                <a:cubicBezTo>
                  <a:pt x="874" y="51"/>
                  <a:pt x="1585" y="762"/>
                  <a:pt x="1585" y="1636"/>
                </a:cubicBezTo>
                <a:lnTo>
                  <a:pt x="1585" y="1636"/>
                </a:lnTo>
                <a:cubicBezTo>
                  <a:pt x="1585" y="2510"/>
                  <a:pt x="874" y="3221"/>
                  <a:pt x="0" y="3221"/>
                </a:cubicBezTo>
                <a:lnTo>
                  <a:pt x="0" y="3272"/>
                </a:lnTo>
                <a:lnTo>
                  <a:pt x="0" y="3272"/>
                </a:lnTo>
                <a:cubicBezTo>
                  <a:pt x="902" y="3272"/>
                  <a:pt x="1635" y="2538"/>
                  <a:pt x="1635" y="1636"/>
                </a:cubicBezTo>
                <a:lnTo>
                  <a:pt x="1635" y="1636"/>
                </a:lnTo>
                <a:cubicBezTo>
                  <a:pt x="1635" y="1629"/>
                  <a:pt x="1635" y="1623"/>
                  <a:pt x="1635" y="1617"/>
                </a:cubicBezTo>
                <a:lnTo>
                  <a:pt x="2513" y="1617"/>
                </a:lnTo>
                <a:lnTo>
                  <a:pt x="2513" y="1800"/>
                </a:lnTo>
                <a:lnTo>
                  <a:pt x="2870" y="1596"/>
                </a:lnTo>
              </a:path>
            </a:pathLst>
          </a:custGeom>
          <a:solidFill>
            <a:srgbClr val="0B9B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5845878" y="5404750"/>
            <a:ext cx="138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ASP .NET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5845907" y="5781276"/>
            <a:ext cx="395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 para construir aplicaciones web dinámicas.</a:t>
            </a:r>
            <a:endParaRPr sz="1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2"/>
          <p:cNvSpPr/>
          <p:nvPr/>
        </p:nvSpPr>
        <p:spPr>
          <a:xfrm>
            <a:off x="4952888" y="4201748"/>
            <a:ext cx="893020" cy="893020"/>
          </a:xfrm>
          <a:custGeom>
            <a:avLst/>
            <a:gdLst/>
            <a:ahLst/>
            <a:cxnLst/>
            <a:rect l="l" t="t" r="r" b="b"/>
            <a:pathLst>
              <a:path w="2572" h="2572" extrusionOk="0">
                <a:moveTo>
                  <a:pt x="2571" y="1285"/>
                </a:moveTo>
                <a:lnTo>
                  <a:pt x="2571" y="1285"/>
                </a:lnTo>
                <a:cubicBezTo>
                  <a:pt x="2571" y="1995"/>
                  <a:pt x="1995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5"/>
                </a:cubicBezTo>
                <a:lnTo>
                  <a:pt x="0" y="1285"/>
                </a:lnTo>
                <a:cubicBezTo>
                  <a:pt x="0" y="575"/>
                  <a:pt x="575" y="0"/>
                  <a:pt x="1285" y="0"/>
                </a:cubicBezTo>
                <a:lnTo>
                  <a:pt x="1285" y="0"/>
                </a:lnTo>
                <a:cubicBezTo>
                  <a:pt x="1995" y="0"/>
                  <a:pt x="2571" y="575"/>
                  <a:pt x="2571" y="128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5407822" y="4091461"/>
            <a:ext cx="997179" cy="1136570"/>
          </a:xfrm>
          <a:custGeom>
            <a:avLst/>
            <a:gdLst/>
            <a:ahLst/>
            <a:cxnLst/>
            <a:rect l="l" t="t" r="r" b="b"/>
            <a:pathLst>
              <a:path w="2872" h="3273" extrusionOk="0">
                <a:moveTo>
                  <a:pt x="2871" y="1596"/>
                </a:moveTo>
                <a:lnTo>
                  <a:pt x="2514" y="1393"/>
                </a:lnTo>
                <a:lnTo>
                  <a:pt x="2514" y="1567"/>
                </a:lnTo>
                <a:lnTo>
                  <a:pt x="1634" y="1567"/>
                </a:lnTo>
                <a:lnTo>
                  <a:pt x="1634" y="1567"/>
                </a:lnTo>
                <a:cubicBezTo>
                  <a:pt x="1597" y="697"/>
                  <a:pt x="878" y="0"/>
                  <a:pt x="0" y="0"/>
                </a:cubicBezTo>
                <a:lnTo>
                  <a:pt x="0" y="51"/>
                </a:lnTo>
                <a:lnTo>
                  <a:pt x="0" y="51"/>
                </a:lnTo>
                <a:cubicBezTo>
                  <a:pt x="874" y="51"/>
                  <a:pt x="1586" y="762"/>
                  <a:pt x="1586" y="1636"/>
                </a:cubicBezTo>
                <a:lnTo>
                  <a:pt x="1586" y="1636"/>
                </a:lnTo>
                <a:cubicBezTo>
                  <a:pt x="1586" y="2511"/>
                  <a:pt x="874" y="3222"/>
                  <a:pt x="0" y="3222"/>
                </a:cubicBezTo>
                <a:lnTo>
                  <a:pt x="0" y="3272"/>
                </a:lnTo>
                <a:lnTo>
                  <a:pt x="0" y="3272"/>
                </a:lnTo>
                <a:cubicBezTo>
                  <a:pt x="902" y="3272"/>
                  <a:pt x="1636" y="2538"/>
                  <a:pt x="1636" y="1636"/>
                </a:cubicBezTo>
                <a:lnTo>
                  <a:pt x="1636" y="1636"/>
                </a:lnTo>
                <a:cubicBezTo>
                  <a:pt x="1636" y="1630"/>
                  <a:pt x="1635" y="1623"/>
                  <a:pt x="1635" y="1616"/>
                </a:cubicBezTo>
                <a:lnTo>
                  <a:pt x="2514" y="1616"/>
                </a:lnTo>
                <a:lnTo>
                  <a:pt x="2514" y="1800"/>
                </a:lnTo>
                <a:lnTo>
                  <a:pt x="2871" y="1596"/>
                </a:lnTo>
              </a:path>
            </a:pathLst>
          </a:custGeom>
          <a:solidFill>
            <a:srgbClr val="089C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6721249" y="4163050"/>
            <a:ext cx="172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Forms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6721240" y="4539581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formularios y controles reutilizables, funciona junto a ASP .NET.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/>
          <p:nvPr/>
        </p:nvSpPr>
        <p:spPr>
          <a:xfrm>
            <a:off x="4952888" y="2848343"/>
            <a:ext cx="893020" cy="893019"/>
          </a:xfrm>
          <a:custGeom>
            <a:avLst/>
            <a:gdLst/>
            <a:ahLst/>
            <a:cxnLst/>
            <a:rect l="l" t="t" r="r" b="b"/>
            <a:pathLst>
              <a:path w="2572" h="2572" extrusionOk="0">
                <a:moveTo>
                  <a:pt x="2571" y="1285"/>
                </a:moveTo>
                <a:lnTo>
                  <a:pt x="2571" y="1285"/>
                </a:lnTo>
                <a:cubicBezTo>
                  <a:pt x="2571" y="1995"/>
                  <a:pt x="1995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5"/>
                </a:cubicBezTo>
                <a:lnTo>
                  <a:pt x="0" y="1285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5" y="0"/>
                  <a:pt x="2571" y="576"/>
                  <a:pt x="2571" y="128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2"/>
          <p:cNvSpPr/>
          <p:nvPr/>
        </p:nvSpPr>
        <p:spPr>
          <a:xfrm>
            <a:off x="5407822" y="2718143"/>
            <a:ext cx="997179" cy="1136570"/>
          </a:xfrm>
          <a:custGeom>
            <a:avLst/>
            <a:gdLst/>
            <a:ahLst/>
            <a:cxnLst/>
            <a:rect l="l" t="t" r="r" b="b"/>
            <a:pathLst>
              <a:path w="2872" h="3272" extrusionOk="0">
                <a:moveTo>
                  <a:pt x="2871" y="1596"/>
                </a:moveTo>
                <a:lnTo>
                  <a:pt x="2514" y="1393"/>
                </a:lnTo>
                <a:lnTo>
                  <a:pt x="2514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7"/>
                  <a:pt x="878" y="0"/>
                  <a:pt x="0" y="0"/>
                </a:cubicBezTo>
                <a:lnTo>
                  <a:pt x="0" y="50"/>
                </a:lnTo>
                <a:lnTo>
                  <a:pt x="0" y="50"/>
                </a:lnTo>
                <a:cubicBezTo>
                  <a:pt x="874" y="50"/>
                  <a:pt x="1586" y="762"/>
                  <a:pt x="1586" y="1636"/>
                </a:cubicBezTo>
                <a:lnTo>
                  <a:pt x="1586" y="1636"/>
                </a:lnTo>
                <a:cubicBezTo>
                  <a:pt x="1586" y="2510"/>
                  <a:pt x="874" y="3221"/>
                  <a:pt x="0" y="3221"/>
                </a:cubicBezTo>
                <a:lnTo>
                  <a:pt x="0" y="3271"/>
                </a:lnTo>
                <a:lnTo>
                  <a:pt x="0" y="3271"/>
                </a:lnTo>
                <a:cubicBezTo>
                  <a:pt x="902" y="3271"/>
                  <a:pt x="1636" y="2538"/>
                  <a:pt x="1636" y="1636"/>
                </a:cubicBezTo>
                <a:lnTo>
                  <a:pt x="1636" y="1636"/>
                </a:lnTo>
                <a:cubicBezTo>
                  <a:pt x="1636" y="1629"/>
                  <a:pt x="1635" y="1623"/>
                  <a:pt x="1635" y="1616"/>
                </a:cubicBezTo>
                <a:lnTo>
                  <a:pt x="2514" y="1616"/>
                </a:lnTo>
                <a:lnTo>
                  <a:pt x="2514" y="1800"/>
                </a:lnTo>
                <a:lnTo>
                  <a:pt x="2871" y="1596"/>
                </a:lnTo>
              </a:path>
            </a:pathLst>
          </a:custGeom>
          <a:solidFill>
            <a:srgbClr val="0075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2"/>
          <p:cNvSpPr txBox="1"/>
          <p:nvPr/>
        </p:nvSpPr>
        <p:spPr>
          <a:xfrm>
            <a:off x="6721278" y="2789725"/>
            <a:ext cx="297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HTML5 - CSS3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6721240" y="3166263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Estándares web para estructurar contenido y aplicar estilos visuales avanzados.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2" title="klipartz.co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5250" y="5457750"/>
            <a:ext cx="809821" cy="8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4488" y="4404075"/>
            <a:ext cx="809825" cy="51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 title="png-clipart-website-development-html5-logo-world-wide-web-consortium-world-wide-web-angle-web-design-thumbnail-removebg-previe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6563" y="2944272"/>
            <a:ext cx="666300" cy="70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2" title="bootstrap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4061" y="1729721"/>
            <a:ext cx="732199" cy="61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2" title="Logo_DuocUC.png"/>
          <p:cNvPicPr preferRelativeResize="0"/>
          <p:nvPr/>
        </p:nvPicPr>
        <p:blipFill rotWithShape="1">
          <a:blip r:embed="rId7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2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357761620_0_7"/>
          <p:cNvSpPr txBox="1"/>
          <p:nvPr/>
        </p:nvSpPr>
        <p:spPr>
          <a:xfrm>
            <a:off x="762000" y="241200"/>
            <a:ext cx="70632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TECNOLOGÍAS UTILIZADAS EN BACK-END</a:t>
            </a:r>
            <a:endParaRPr sz="3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a357761620_0_7"/>
          <p:cNvSpPr/>
          <p:nvPr/>
        </p:nvSpPr>
        <p:spPr>
          <a:xfrm>
            <a:off x="1514074" y="2395230"/>
            <a:ext cx="3147769" cy="3152367"/>
          </a:xfrm>
          <a:custGeom>
            <a:avLst/>
            <a:gdLst/>
            <a:ahLst/>
            <a:cxnLst/>
            <a:rect l="l" t="t" r="r" b="b"/>
            <a:pathLst>
              <a:path w="9064" h="9076" extrusionOk="0">
                <a:moveTo>
                  <a:pt x="9063" y="4537"/>
                </a:moveTo>
                <a:lnTo>
                  <a:pt x="9063" y="4537"/>
                </a:lnTo>
                <a:cubicBezTo>
                  <a:pt x="9063" y="2035"/>
                  <a:pt x="7037" y="5"/>
                  <a:pt x="4536" y="0"/>
                </a:cubicBezTo>
                <a:lnTo>
                  <a:pt x="4536" y="0"/>
                </a:lnTo>
                <a:lnTo>
                  <a:pt x="4536" y="0"/>
                </a:lnTo>
                <a:cubicBezTo>
                  <a:pt x="4534" y="0"/>
                  <a:pt x="4533" y="0"/>
                  <a:pt x="4532" y="0"/>
                </a:cubicBezTo>
                <a:lnTo>
                  <a:pt x="4532" y="0"/>
                </a:lnTo>
                <a:cubicBezTo>
                  <a:pt x="4531" y="0"/>
                  <a:pt x="4529" y="0"/>
                  <a:pt x="4528" y="0"/>
                </a:cubicBezTo>
                <a:lnTo>
                  <a:pt x="4528" y="0"/>
                </a:lnTo>
                <a:lnTo>
                  <a:pt x="4528" y="0"/>
                </a:lnTo>
                <a:cubicBezTo>
                  <a:pt x="2026" y="5"/>
                  <a:pt x="0" y="2035"/>
                  <a:pt x="0" y="4537"/>
                </a:cubicBezTo>
                <a:lnTo>
                  <a:pt x="0" y="4537"/>
                </a:lnTo>
                <a:cubicBezTo>
                  <a:pt x="0" y="7040"/>
                  <a:pt x="2026" y="9069"/>
                  <a:pt x="4528" y="9075"/>
                </a:cubicBezTo>
                <a:lnTo>
                  <a:pt x="4528" y="9075"/>
                </a:lnTo>
                <a:lnTo>
                  <a:pt x="4528" y="9075"/>
                </a:lnTo>
                <a:cubicBezTo>
                  <a:pt x="4529" y="9075"/>
                  <a:pt x="4531" y="9075"/>
                  <a:pt x="4532" y="9075"/>
                </a:cubicBezTo>
                <a:lnTo>
                  <a:pt x="4532" y="9075"/>
                </a:lnTo>
                <a:cubicBezTo>
                  <a:pt x="4533" y="9075"/>
                  <a:pt x="4534" y="9075"/>
                  <a:pt x="4536" y="9075"/>
                </a:cubicBezTo>
                <a:lnTo>
                  <a:pt x="4536" y="9075"/>
                </a:lnTo>
                <a:lnTo>
                  <a:pt x="4536" y="9075"/>
                </a:lnTo>
                <a:cubicBezTo>
                  <a:pt x="7037" y="9069"/>
                  <a:pt x="9063" y="7040"/>
                  <a:pt x="9063" y="453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a357761620_0_7"/>
          <p:cNvSpPr/>
          <p:nvPr/>
        </p:nvSpPr>
        <p:spPr>
          <a:xfrm>
            <a:off x="3093325" y="2957387"/>
            <a:ext cx="1720175" cy="1014031"/>
          </a:xfrm>
          <a:custGeom>
            <a:avLst/>
            <a:gdLst/>
            <a:ahLst/>
            <a:cxnLst/>
            <a:rect l="l" t="t" r="r" b="b"/>
            <a:pathLst>
              <a:path w="4951" h="2919" extrusionOk="0">
                <a:moveTo>
                  <a:pt x="4950" y="2918"/>
                </a:moveTo>
                <a:lnTo>
                  <a:pt x="4950" y="2918"/>
                </a:lnTo>
                <a:cubicBezTo>
                  <a:pt x="4950" y="2916"/>
                  <a:pt x="4950" y="2915"/>
                  <a:pt x="4950" y="2914"/>
                </a:cubicBezTo>
                <a:lnTo>
                  <a:pt x="4045" y="2911"/>
                </a:lnTo>
                <a:lnTo>
                  <a:pt x="4044" y="2911"/>
                </a:lnTo>
                <a:lnTo>
                  <a:pt x="4045" y="2911"/>
                </a:lnTo>
                <a:lnTo>
                  <a:pt x="4950" y="2914"/>
                </a:lnTo>
                <a:lnTo>
                  <a:pt x="4950" y="2914"/>
                </a:lnTo>
                <a:cubicBezTo>
                  <a:pt x="4950" y="2903"/>
                  <a:pt x="4950" y="2893"/>
                  <a:pt x="4950" y="2882"/>
                </a:cubicBezTo>
                <a:lnTo>
                  <a:pt x="4950" y="2882"/>
                </a:lnTo>
                <a:cubicBezTo>
                  <a:pt x="4950" y="1808"/>
                  <a:pt x="4610" y="813"/>
                  <a:pt x="4030" y="0"/>
                </a:cubicBezTo>
                <a:lnTo>
                  <a:pt x="0" y="2918"/>
                </a:lnTo>
                <a:lnTo>
                  <a:pt x="4950" y="291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a357761620_0_7"/>
          <p:cNvSpPr/>
          <p:nvPr/>
        </p:nvSpPr>
        <p:spPr>
          <a:xfrm>
            <a:off x="3087198" y="2306387"/>
            <a:ext cx="1406160" cy="1665028"/>
          </a:xfrm>
          <a:custGeom>
            <a:avLst/>
            <a:gdLst/>
            <a:ahLst/>
            <a:cxnLst/>
            <a:rect l="l" t="t" r="r" b="b"/>
            <a:pathLst>
              <a:path w="4050" h="4793" extrusionOk="0">
                <a:moveTo>
                  <a:pt x="4049" y="1874"/>
                </a:moveTo>
                <a:lnTo>
                  <a:pt x="19" y="4792"/>
                </a:lnTo>
                <a:lnTo>
                  <a:pt x="2" y="4792"/>
                </a:lnTo>
                <a:lnTo>
                  <a:pt x="0" y="4790"/>
                </a:lnTo>
                <a:lnTo>
                  <a:pt x="0" y="4456"/>
                </a:lnTo>
                <a:lnTo>
                  <a:pt x="1450" y="0"/>
                </a:lnTo>
                <a:lnTo>
                  <a:pt x="1450" y="0"/>
                </a:lnTo>
                <a:cubicBezTo>
                  <a:pt x="2510" y="323"/>
                  <a:pt x="3421" y="992"/>
                  <a:pt x="4049" y="187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a357761620_0_7"/>
          <p:cNvSpPr/>
          <p:nvPr/>
        </p:nvSpPr>
        <p:spPr>
          <a:xfrm>
            <a:off x="3096388" y="3977543"/>
            <a:ext cx="1381648" cy="1619075"/>
          </a:xfrm>
          <a:custGeom>
            <a:avLst/>
            <a:gdLst/>
            <a:ahLst/>
            <a:cxnLst/>
            <a:rect l="l" t="t" r="r" b="b"/>
            <a:pathLst>
              <a:path w="3979" h="4663" extrusionOk="0">
                <a:moveTo>
                  <a:pt x="3978" y="2889"/>
                </a:moveTo>
                <a:lnTo>
                  <a:pt x="3978" y="2889"/>
                </a:lnTo>
                <a:cubicBezTo>
                  <a:pt x="3376" y="3708"/>
                  <a:pt x="2529" y="4335"/>
                  <a:pt x="1545" y="4662"/>
                </a:cubicBezTo>
                <a:lnTo>
                  <a:pt x="0" y="0"/>
                </a:lnTo>
                <a:lnTo>
                  <a:pt x="3978" y="28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a357761620_0_7"/>
          <p:cNvSpPr/>
          <p:nvPr/>
        </p:nvSpPr>
        <p:spPr>
          <a:xfrm>
            <a:off x="3090261" y="3971416"/>
            <a:ext cx="1723240" cy="1009432"/>
          </a:xfrm>
          <a:custGeom>
            <a:avLst/>
            <a:gdLst/>
            <a:ahLst/>
            <a:cxnLst/>
            <a:rect l="l" t="t" r="r" b="b"/>
            <a:pathLst>
              <a:path w="4960" h="2908" extrusionOk="0">
                <a:moveTo>
                  <a:pt x="3998" y="2904"/>
                </a:moveTo>
                <a:lnTo>
                  <a:pt x="3998" y="2904"/>
                </a:lnTo>
                <a:cubicBezTo>
                  <a:pt x="4596" y="2089"/>
                  <a:pt x="4951" y="1086"/>
                  <a:pt x="4959" y="0"/>
                </a:cubicBezTo>
                <a:lnTo>
                  <a:pt x="9" y="0"/>
                </a:lnTo>
                <a:lnTo>
                  <a:pt x="0" y="6"/>
                </a:lnTo>
                <a:lnTo>
                  <a:pt x="3995" y="2907"/>
                </a:lnTo>
                <a:lnTo>
                  <a:pt x="3995" y="2907"/>
                </a:lnTo>
                <a:cubicBezTo>
                  <a:pt x="3996" y="2906"/>
                  <a:pt x="3997" y="2905"/>
                  <a:pt x="3998" y="290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a357761620_0_7"/>
          <p:cNvSpPr/>
          <p:nvPr/>
        </p:nvSpPr>
        <p:spPr>
          <a:xfrm>
            <a:off x="3889843" y="5006889"/>
            <a:ext cx="438084" cy="580539"/>
          </a:xfrm>
          <a:custGeom>
            <a:avLst/>
            <a:gdLst/>
            <a:ahLst/>
            <a:cxnLst/>
            <a:rect l="l" t="t" r="r" b="b"/>
            <a:pathLst>
              <a:path w="1262" h="1672" extrusionOk="0">
                <a:moveTo>
                  <a:pt x="1261" y="1671"/>
                </a:moveTo>
                <a:lnTo>
                  <a:pt x="1228" y="967"/>
                </a:lnTo>
                <a:lnTo>
                  <a:pt x="1015" y="1121"/>
                </a:lnTo>
                <a:lnTo>
                  <a:pt x="201" y="0"/>
                </a:lnTo>
                <a:lnTo>
                  <a:pt x="0" y="145"/>
                </a:lnTo>
                <a:lnTo>
                  <a:pt x="815" y="1267"/>
                </a:lnTo>
                <a:lnTo>
                  <a:pt x="603" y="1421"/>
                </a:lnTo>
                <a:lnTo>
                  <a:pt x="1261" y="1671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3a357761620_0_7"/>
          <p:cNvSpPr/>
          <p:nvPr/>
        </p:nvSpPr>
        <p:spPr>
          <a:xfrm>
            <a:off x="4421365" y="4288492"/>
            <a:ext cx="666316" cy="317076"/>
          </a:xfrm>
          <a:custGeom>
            <a:avLst/>
            <a:gdLst/>
            <a:ahLst/>
            <a:cxnLst/>
            <a:rect l="l" t="t" r="r" b="b"/>
            <a:pathLst>
              <a:path w="1917" h="914" extrusionOk="0">
                <a:moveTo>
                  <a:pt x="1916" y="727"/>
                </a:moveTo>
                <a:lnTo>
                  <a:pt x="1475" y="178"/>
                </a:lnTo>
                <a:lnTo>
                  <a:pt x="1394" y="428"/>
                </a:lnTo>
                <a:lnTo>
                  <a:pt x="76" y="0"/>
                </a:lnTo>
                <a:lnTo>
                  <a:pt x="0" y="234"/>
                </a:lnTo>
                <a:lnTo>
                  <a:pt x="1318" y="663"/>
                </a:lnTo>
                <a:lnTo>
                  <a:pt x="1237" y="913"/>
                </a:lnTo>
                <a:lnTo>
                  <a:pt x="1916" y="727"/>
                </a:lnTo>
              </a:path>
            </a:pathLst>
          </a:custGeom>
          <a:solidFill>
            <a:srgbClr val="5C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a357761620_0_7"/>
          <p:cNvSpPr/>
          <p:nvPr/>
        </p:nvSpPr>
        <p:spPr>
          <a:xfrm>
            <a:off x="4343245" y="3204002"/>
            <a:ext cx="666316" cy="317076"/>
          </a:xfrm>
          <a:custGeom>
            <a:avLst/>
            <a:gdLst/>
            <a:ahLst/>
            <a:cxnLst/>
            <a:rect l="l" t="t" r="r" b="b"/>
            <a:pathLst>
              <a:path w="1917" h="914" extrusionOk="0">
                <a:moveTo>
                  <a:pt x="1916" y="185"/>
                </a:moveTo>
                <a:lnTo>
                  <a:pt x="1238" y="0"/>
                </a:lnTo>
                <a:lnTo>
                  <a:pt x="1318" y="250"/>
                </a:lnTo>
                <a:lnTo>
                  <a:pt x="0" y="679"/>
                </a:lnTo>
                <a:lnTo>
                  <a:pt x="77" y="913"/>
                </a:lnTo>
                <a:lnTo>
                  <a:pt x="1394" y="485"/>
                </a:lnTo>
                <a:lnTo>
                  <a:pt x="1475" y="735"/>
                </a:lnTo>
                <a:lnTo>
                  <a:pt x="1916" y="185"/>
                </a:lnTo>
              </a:path>
            </a:pathLst>
          </a:custGeom>
          <a:solidFill>
            <a:srgbClr val="4FCE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a357761620_0_7"/>
          <p:cNvSpPr/>
          <p:nvPr/>
        </p:nvSpPr>
        <p:spPr>
          <a:xfrm>
            <a:off x="3816318" y="2284942"/>
            <a:ext cx="438084" cy="580539"/>
          </a:xfrm>
          <a:custGeom>
            <a:avLst/>
            <a:gdLst/>
            <a:ahLst/>
            <a:cxnLst/>
            <a:rect l="l" t="t" r="r" b="b"/>
            <a:pathLst>
              <a:path w="1263" h="1672" extrusionOk="0">
                <a:moveTo>
                  <a:pt x="1262" y="0"/>
                </a:moveTo>
                <a:lnTo>
                  <a:pt x="603" y="249"/>
                </a:lnTo>
                <a:lnTo>
                  <a:pt x="815" y="404"/>
                </a:lnTo>
                <a:lnTo>
                  <a:pt x="0" y="1526"/>
                </a:lnTo>
                <a:lnTo>
                  <a:pt x="200" y="1671"/>
                </a:lnTo>
                <a:lnTo>
                  <a:pt x="1015" y="550"/>
                </a:lnTo>
                <a:lnTo>
                  <a:pt x="1228" y="704"/>
                </a:lnTo>
                <a:lnTo>
                  <a:pt x="1262" y="0"/>
                </a:lnTo>
              </a:path>
            </a:pathLst>
          </a:cu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a357761620_0_7"/>
          <p:cNvSpPr/>
          <p:nvPr/>
        </p:nvSpPr>
        <p:spPr>
          <a:xfrm>
            <a:off x="1681037" y="2562192"/>
            <a:ext cx="2813859" cy="2816927"/>
          </a:xfrm>
          <a:custGeom>
            <a:avLst/>
            <a:gdLst/>
            <a:ahLst/>
            <a:cxnLst/>
            <a:rect l="l" t="t" r="r" b="b"/>
            <a:pathLst>
              <a:path w="8100" h="8110" extrusionOk="0">
                <a:moveTo>
                  <a:pt x="8099" y="4054"/>
                </a:moveTo>
                <a:lnTo>
                  <a:pt x="8099" y="4054"/>
                </a:lnTo>
                <a:cubicBezTo>
                  <a:pt x="8099" y="1818"/>
                  <a:pt x="6289" y="4"/>
                  <a:pt x="4053" y="0"/>
                </a:cubicBezTo>
                <a:lnTo>
                  <a:pt x="4053" y="0"/>
                </a:lnTo>
                <a:lnTo>
                  <a:pt x="4053" y="0"/>
                </a:lnTo>
                <a:cubicBezTo>
                  <a:pt x="4052" y="0"/>
                  <a:pt x="4051" y="0"/>
                  <a:pt x="4050" y="0"/>
                </a:cubicBezTo>
                <a:lnTo>
                  <a:pt x="4050" y="0"/>
                </a:lnTo>
                <a:cubicBezTo>
                  <a:pt x="4049" y="0"/>
                  <a:pt x="4047" y="0"/>
                  <a:pt x="4046" y="0"/>
                </a:cubicBezTo>
                <a:lnTo>
                  <a:pt x="4046" y="0"/>
                </a:lnTo>
                <a:lnTo>
                  <a:pt x="4046" y="0"/>
                </a:lnTo>
                <a:cubicBezTo>
                  <a:pt x="1811" y="4"/>
                  <a:pt x="0" y="1818"/>
                  <a:pt x="0" y="4054"/>
                </a:cubicBezTo>
                <a:lnTo>
                  <a:pt x="0" y="4054"/>
                </a:lnTo>
                <a:cubicBezTo>
                  <a:pt x="0" y="6290"/>
                  <a:pt x="1811" y="8104"/>
                  <a:pt x="4046" y="8109"/>
                </a:cubicBezTo>
                <a:lnTo>
                  <a:pt x="4046" y="8109"/>
                </a:lnTo>
                <a:lnTo>
                  <a:pt x="4046" y="8109"/>
                </a:lnTo>
                <a:cubicBezTo>
                  <a:pt x="4047" y="8109"/>
                  <a:pt x="4049" y="8109"/>
                  <a:pt x="4050" y="8109"/>
                </a:cubicBezTo>
                <a:lnTo>
                  <a:pt x="4050" y="8109"/>
                </a:lnTo>
                <a:cubicBezTo>
                  <a:pt x="4051" y="8109"/>
                  <a:pt x="4052" y="8109"/>
                  <a:pt x="4053" y="8109"/>
                </a:cubicBezTo>
                <a:lnTo>
                  <a:pt x="4053" y="8109"/>
                </a:lnTo>
                <a:lnTo>
                  <a:pt x="4053" y="8109"/>
                </a:lnTo>
                <a:cubicBezTo>
                  <a:pt x="6289" y="8104"/>
                  <a:pt x="8099" y="6290"/>
                  <a:pt x="8099" y="40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a357761620_0_7"/>
          <p:cNvSpPr/>
          <p:nvPr/>
        </p:nvSpPr>
        <p:spPr>
          <a:xfrm flipH="1">
            <a:off x="3822445" y="4015837"/>
            <a:ext cx="281845" cy="343116"/>
          </a:xfrm>
          <a:custGeom>
            <a:avLst/>
            <a:gdLst/>
            <a:ahLst/>
            <a:cxnLst/>
            <a:rect l="l" t="t" r="r" b="b"/>
            <a:pathLst>
              <a:path w="813" h="986" extrusionOk="0">
                <a:moveTo>
                  <a:pt x="514" y="0"/>
                </a:moveTo>
                <a:lnTo>
                  <a:pt x="51" y="173"/>
                </a:lnTo>
                <a:lnTo>
                  <a:pt x="51" y="173"/>
                </a:lnTo>
                <a:cubicBezTo>
                  <a:pt x="17" y="185"/>
                  <a:pt x="0" y="223"/>
                  <a:pt x="13" y="257"/>
                </a:cubicBezTo>
                <a:lnTo>
                  <a:pt x="264" y="934"/>
                </a:lnTo>
                <a:lnTo>
                  <a:pt x="264" y="934"/>
                </a:lnTo>
                <a:cubicBezTo>
                  <a:pt x="277" y="968"/>
                  <a:pt x="315" y="985"/>
                  <a:pt x="348" y="973"/>
                </a:cubicBezTo>
                <a:lnTo>
                  <a:pt x="812" y="800"/>
                </a:lnTo>
                <a:lnTo>
                  <a:pt x="514" y="0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a357761620_0_7"/>
          <p:cNvSpPr/>
          <p:nvPr/>
        </p:nvSpPr>
        <p:spPr>
          <a:xfrm flipH="1">
            <a:off x="2989163" y="4150634"/>
            <a:ext cx="722995" cy="1086018"/>
          </a:xfrm>
          <a:custGeom>
            <a:avLst/>
            <a:gdLst/>
            <a:ahLst/>
            <a:cxnLst/>
            <a:rect l="l" t="t" r="r" b="b"/>
            <a:pathLst>
              <a:path w="2082" h="3128" extrusionOk="0">
                <a:moveTo>
                  <a:pt x="1854" y="3111"/>
                </a:moveTo>
                <a:lnTo>
                  <a:pt x="1450" y="3065"/>
                </a:lnTo>
                <a:lnTo>
                  <a:pt x="1450" y="3065"/>
                </a:lnTo>
                <a:cubicBezTo>
                  <a:pt x="1165" y="3032"/>
                  <a:pt x="923" y="2843"/>
                  <a:pt x="823" y="2574"/>
                </a:cubicBezTo>
                <a:lnTo>
                  <a:pt x="0" y="359"/>
                </a:lnTo>
                <a:lnTo>
                  <a:pt x="966" y="0"/>
                </a:lnTo>
                <a:lnTo>
                  <a:pt x="2036" y="2879"/>
                </a:lnTo>
                <a:lnTo>
                  <a:pt x="2036" y="2879"/>
                </a:lnTo>
                <a:cubicBezTo>
                  <a:pt x="2081" y="3000"/>
                  <a:pt x="1983" y="3127"/>
                  <a:pt x="1854" y="3111"/>
                </a:cubicBez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a357761620_0_7"/>
          <p:cNvSpPr/>
          <p:nvPr/>
        </p:nvSpPr>
        <p:spPr>
          <a:xfrm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a357761620_0_7"/>
          <p:cNvSpPr/>
          <p:nvPr/>
        </p:nvSpPr>
        <p:spPr>
          <a:xfrm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a357761620_0_7"/>
          <p:cNvSpPr/>
          <p:nvPr/>
        </p:nvSpPr>
        <p:spPr>
          <a:xfrm flipH="1"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a357761620_0_7"/>
          <p:cNvSpPr/>
          <p:nvPr/>
        </p:nvSpPr>
        <p:spPr>
          <a:xfrm flipH="1">
            <a:off x="2212555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a357761620_0_7"/>
          <p:cNvSpPr/>
          <p:nvPr/>
        </p:nvSpPr>
        <p:spPr>
          <a:xfrm flipH="1">
            <a:off x="2037939" y="2719964"/>
            <a:ext cx="732182" cy="1665028"/>
          </a:xfrm>
          <a:custGeom>
            <a:avLst/>
            <a:gdLst/>
            <a:ahLst/>
            <a:cxnLst/>
            <a:rect l="l" t="t" r="r" b="b"/>
            <a:pathLst>
              <a:path w="2106" h="4792" extrusionOk="0">
                <a:moveTo>
                  <a:pt x="1927" y="4747"/>
                </a:moveTo>
                <a:lnTo>
                  <a:pt x="1927" y="4747"/>
                </a:lnTo>
                <a:lnTo>
                  <a:pt x="1927" y="4747"/>
                </a:lnTo>
                <a:cubicBezTo>
                  <a:pt x="1809" y="4791"/>
                  <a:pt x="1678" y="4731"/>
                  <a:pt x="1634" y="4613"/>
                </a:cubicBezTo>
                <a:lnTo>
                  <a:pt x="44" y="337"/>
                </a:lnTo>
                <a:lnTo>
                  <a:pt x="44" y="337"/>
                </a:lnTo>
                <a:cubicBezTo>
                  <a:pt x="0" y="219"/>
                  <a:pt x="60" y="88"/>
                  <a:pt x="178" y="44"/>
                </a:cubicBezTo>
                <a:lnTo>
                  <a:pt x="178" y="44"/>
                </a:lnTo>
                <a:cubicBezTo>
                  <a:pt x="296" y="0"/>
                  <a:pt x="427" y="61"/>
                  <a:pt x="471" y="179"/>
                </a:cubicBezTo>
                <a:lnTo>
                  <a:pt x="2061" y="4453"/>
                </a:lnTo>
                <a:lnTo>
                  <a:pt x="2061" y="4453"/>
                </a:lnTo>
                <a:cubicBezTo>
                  <a:pt x="2105" y="4572"/>
                  <a:pt x="2045" y="4703"/>
                  <a:pt x="1927" y="4747"/>
                </a:cubicBez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a357761620_0_7"/>
          <p:cNvSpPr/>
          <p:nvPr/>
        </p:nvSpPr>
        <p:spPr>
          <a:xfrm flipH="1">
            <a:off x="3171444" y="3516482"/>
            <a:ext cx="888425" cy="1004840"/>
          </a:xfrm>
          <a:custGeom>
            <a:avLst/>
            <a:gdLst/>
            <a:ahLst/>
            <a:cxnLst/>
            <a:rect l="l" t="t" r="r" b="b"/>
            <a:pathLst>
              <a:path w="2558" h="2894" extrusionOk="0">
                <a:moveTo>
                  <a:pt x="1656" y="0"/>
                </a:moveTo>
                <a:lnTo>
                  <a:pt x="1656" y="0"/>
                </a:lnTo>
                <a:cubicBezTo>
                  <a:pt x="1280" y="229"/>
                  <a:pt x="854" y="453"/>
                  <a:pt x="374" y="653"/>
                </a:cubicBezTo>
                <a:lnTo>
                  <a:pt x="374" y="653"/>
                </a:lnTo>
                <a:cubicBezTo>
                  <a:pt x="124" y="757"/>
                  <a:pt x="0" y="1040"/>
                  <a:pt x="95" y="1294"/>
                </a:cubicBezTo>
                <a:lnTo>
                  <a:pt x="543" y="2502"/>
                </a:lnTo>
                <a:lnTo>
                  <a:pt x="543" y="2502"/>
                </a:lnTo>
                <a:cubicBezTo>
                  <a:pt x="639" y="2759"/>
                  <a:pt x="922" y="2893"/>
                  <a:pt x="1180" y="2803"/>
                </a:cubicBezTo>
                <a:lnTo>
                  <a:pt x="1180" y="2803"/>
                </a:lnTo>
                <a:cubicBezTo>
                  <a:pt x="1669" y="2635"/>
                  <a:pt x="2131" y="2512"/>
                  <a:pt x="2557" y="2422"/>
                </a:cubicBezTo>
                <a:lnTo>
                  <a:pt x="1656" y="0"/>
                </a:ln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a357761620_0_7"/>
          <p:cNvSpPr/>
          <p:nvPr/>
        </p:nvSpPr>
        <p:spPr>
          <a:xfrm flipH="1">
            <a:off x="2031811" y="3308162"/>
            <a:ext cx="358433" cy="444213"/>
          </a:xfrm>
          <a:custGeom>
            <a:avLst/>
            <a:gdLst/>
            <a:ahLst/>
            <a:cxnLst/>
            <a:rect l="l" t="t" r="r" b="b"/>
            <a:pathLst>
              <a:path w="1033" h="1279" extrusionOk="0">
                <a:moveTo>
                  <a:pt x="161" y="114"/>
                </a:moveTo>
                <a:lnTo>
                  <a:pt x="0" y="173"/>
                </a:lnTo>
                <a:lnTo>
                  <a:pt x="411" y="1278"/>
                </a:lnTo>
                <a:lnTo>
                  <a:pt x="571" y="1218"/>
                </a:lnTo>
                <a:lnTo>
                  <a:pt x="571" y="1218"/>
                </a:lnTo>
                <a:cubicBezTo>
                  <a:pt x="876" y="1105"/>
                  <a:pt x="1032" y="766"/>
                  <a:pt x="918" y="461"/>
                </a:cubicBezTo>
                <a:lnTo>
                  <a:pt x="918" y="461"/>
                </a:lnTo>
                <a:cubicBezTo>
                  <a:pt x="804" y="156"/>
                  <a:pt x="465" y="0"/>
                  <a:pt x="161" y="114"/>
                </a:cubicBez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a357761620_0_7"/>
          <p:cNvSpPr/>
          <p:nvPr/>
        </p:nvSpPr>
        <p:spPr>
          <a:xfrm>
            <a:off x="4073655" y="1590519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1" h="2572" extrusionOk="0">
                <a:moveTo>
                  <a:pt x="2570" y="1286"/>
                </a:moveTo>
                <a:lnTo>
                  <a:pt x="2570" y="1286"/>
                </a:lnTo>
                <a:cubicBezTo>
                  <a:pt x="2570" y="1995"/>
                  <a:pt x="1996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6"/>
                </a:cubicBezTo>
                <a:lnTo>
                  <a:pt x="0" y="1286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6" y="0"/>
                  <a:pt x="2570" y="576"/>
                  <a:pt x="2570" y="128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a357761620_0_7"/>
          <p:cNvSpPr/>
          <p:nvPr/>
        </p:nvSpPr>
        <p:spPr>
          <a:xfrm>
            <a:off x="4519399" y="1469510"/>
            <a:ext cx="997177" cy="1136570"/>
          </a:xfrm>
          <a:custGeom>
            <a:avLst/>
            <a:gdLst/>
            <a:ahLst/>
            <a:cxnLst/>
            <a:rect l="l" t="t" r="r" b="b"/>
            <a:pathLst>
              <a:path w="2871" h="3272" extrusionOk="0">
                <a:moveTo>
                  <a:pt x="2870" y="1596"/>
                </a:moveTo>
                <a:lnTo>
                  <a:pt x="2513" y="1392"/>
                </a:lnTo>
                <a:lnTo>
                  <a:pt x="2513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6"/>
                  <a:pt x="878" y="0"/>
                  <a:pt x="0" y="0"/>
                </a:cubicBezTo>
                <a:lnTo>
                  <a:pt x="0" y="50"/>
                </a:lnTo>
                <a:lnTo>
                  <a:pt x="0" y="50"/>
                </a:lnTo>
                <a:cubicBezTo>
                  <a:pt x="874" y="50"/>
                  <a:pt x="1585" y="761"/>
                  <a:pt x="1585" y="1636"/>
                </a:cubicBezTo>
                <a:lnTo>
                  <a:pt x="1585" y="1636"/>
                </a:lnTo>
                <a:cubicBezTo>
                  <a:pt x="1585" y="2510"/>
                  <a:pt x="874" y="3221"/>
                  <a:pt x="0" y="3221"/>
                </a:cubicBezTo>
                <a:lnTo>
                  <a:pt x="0" y="3271"/>
                </a:lnTo>
                <a:lnTo>
                  <a:pt x="0" y="3271"/>
                </a:lnTo>
                <a:cubicBezTo>
                  <a:pt x="902" y="3271"/>
                  <a:pt x="1635" y="2537"/>
                  <a:pt x="1635" y="1636"/>
                </a:cubicBezTo>
                <a:lnTo>
                  <a:pt x="1635" y="1636"/>
                </a:lnTo>
                <a:cubicBezTo>
                  <a:pt x="1635" y="1629"/>
                  <a:pt x="1635" y="1623"/>
                  <a:pt x="1635" y="1616"/>
                </a:cubicBezTo>
                <a:lnTo>
                  <a:pt x="2513" y="1616"/>
                </a:lnTo>
                <a:lnTo>
                  <a:pt x="2513" y="1799"/>
                </a:lnTo>
                <a:lnTo>
                  <a:pt x="2870" y="1596"/>
                </a:lnTo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a357761620_0_7"/>
          <p:cNvSpPr txBox="1"/>
          <p:nvPr/>
        </p:nvSpPr>
        <p:spPr>
          <a:xfrm>
            <a:off x="5845891" y="1541100"/>
            <a:ext cx="2028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C#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a357761620_0_7"/>
          <p:cNvSpPr txBox="1"/>
          <p:nvPr/>
        </p:nvSpPr>
        <p:spPr>
          <a:xfrm>
            <a:off x="5845907" y="1917630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Lenguaje de programación orientado a objetos usado para la lógica de negocio en el backend.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a357761620_0_7"/>
          <p:cNvSpPr/>
          <p:nvPr/>
        </p:nvSpPr>
        <p:spPr>
          <a:xfrm>
            <a:off x="4073655" y="5448038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1" h="2572" extrusionOk="0">
                <a:moveTo>
                  <a:pt x="2570" y="1286"/>
                </a:moveTo>
                <a:lnTo>
                  <a:pt x="2570" y="1286"/>
                </a:lnTo>
                <a:cubicBezTo>
                  <a:pt x="2570" y="1996"/>
                  <a:pt x="1996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6"/>
                  <a:pt x="0" y="1286"/>
                </a:cubicBezTo>
                <a:lnTo>
                  <a:pt x="0" y="1286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6" y="0"/>
                  <a:pt x="2570" y="576"/>
                  <a:pt x="2570" y="128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a357761620_0_7"/>
          <p:cNvSpPr/>
          <p:nvPr/>
        </p:nvSpPr>
        <p:spPr>
          <a:xfrm>
            <a:off x="4519399" y="5333156"/>
            <a:ext cx="997177" cy="1136574"/>
          </a:xfrm>
          <a:custGeom>
            <a:avLst/>
            <a:gdLst/>
            <a:ahLst/>
            <a:cxnLst/>
            <a:rect l="l" t="t" r="r" b="b"/>
            <a:pathLst>
              <a:path w="2871" h="3273" extrusionOk="0">
                <a:moveTo>
                  <a:pt x="2870" y="1596"/>
                </a:moveTo>
                <a:lnTo>
                  <a:pt x="2513" y="1393"/>
                </a:lnTo>
                <a:lnTo>
                  <a:pt x="2513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7"/>
                  <a:pt x="878" y="0"/>
                  <a:pt x="0" y="0"/>
                </a:cubicBezTo>
                <a:lnTo>
                  <a:pt x="0" y="51"/>
                </a:lnTo>
                <a:lnTo>
                  <a:pt x="0" y="51"/>
                </a:lnTo>
                <a:cubicBezTo>
                  <a:pt x="874" y="51"/>
                  <a:pt x="1585" y="762"/>
                  <a:pt x="1585" y="1636"/>
                </a:cubicBezTo>
                <a:lnTo>
                  <a:pt x="1585" y="1636"/>
                </a:lnTo>
                <a:cubicBezTo>
                  <a:pt x="1585" y="2510"/>
                  <a:pt x="874" y="3221"/>
                  <a:pt x="0" y="3221"/>
                </a:cubicBezTo>
                <a:lnTo>
                  <a:pt x="0" y="3272"/>
                </a:lnTo>
                <a:lnTo>
                  <a:pt x="0" y="3272"/>
                </a:lnTo>
                <a:cubicBezTo>
                  <a:pt x="902" y="3272"/>
                  <a:pt x="1635" y="2538"/>
                  <a:pt x="1635" y="1636"/>
                </a:cubicBezTo>
                <a:lnTo>
                  <a:pt x="1635" y="1636"/>
                </a:lnTo>
                <a:cubicBezTo>
                  <a:pt x="1635" y="1629"/>
                  <a:pt x="1635" y="1623"/>
                  <a:pt x="1635" y="1617"/>
                </a:cubicBezTo>
                <a:lnTo>
                  <a:pt x="2513" y="1617"/>
                </a:lnTo>
                <a:lnTo>
                  <a:pt x="2513" y="1800"/>
                </a:lnTo>
                <a:lnTo>
                  <a:pt x="2870" y="1596"/>
                </a:lnTo>
              </a:path>
            </a:pathLst>
          </a:custGeom>
          <a:solidFill>
            <a:srgbClr val="0B9B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a357761620_0_7"/>
          <p:cNvSpPr txBox="1"/>
          <p:nvPr/>
        </p:nvSpPr>
        <p:spPr>
          <a:xfrm>
            <a:off x="5845877" y="5404750"/>
            <a:ext cx="4384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ASP .NET CORE (Entity Framework 6)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a357761620_0_7"/>
          <p:cNvSpPr txBox="1"/>
          <p:nvPr/>
        </p:nvSpPr>
        <p:spPr>
          <a:xfrm>
            <a:off x="5845907" y="5781276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 que simplifica el acceso y manejo de datos en bases de datos relacionales.</a:t>
            </a:r>
            <a:endParaRPr sz="1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a357761620_0_7"/>
          <p:cNvSpPr/>
          <p:nvPr/>
        </p:nvSpPr>
        <p:spPr>
          <a:xfrm>
            <a:off x="4952888" y="4201748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2" h="2572" extrusionOk="0">
                <a:moveTo>
                  <a:pt x="2571" y="1285"/>
                </a:moveTo>
                <a:lnTo>
                  <a:pt x="2571" y="1285"/>
                </a:lnTo>
                <a:cubicBezTo>
                  <a:pt x="2571" y="1995"/>
                  <a:pt x="1995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5"/>
                </a:cubicBezTo>
                <a:lnTo>
                  <a:pt x="0" y="1285"/>
                </a:lnTo>
                <a:cubicBezTo>
                  <a:pt x="0" y="575"/>
                  <a:pt x="575" y="0"/>
                  <a:pt x="1285" y="0"/>
                </a:cubicBezTo>
                <a:lnTo>
                  <a:pt x="1285" y="0"/>
                </a:lnTo>
                <a:cubicBezTo>
                  <a:pt x="1995" y="0"/>
                  <a:pt x="2571" y="575"/>
                  <a:pt x="2571" y="128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a357761620_0_7"/>
          <p:cNvSpPr/>
          <p:nvPr/>
        </p:nvSpPr>
        <p:spPr>
          <a:xfrm>
            <a:off x="5407822" y="4091461"/>
            <a:ext cx="997180" cy="1136574"/>
          </a:xfrm>
          <a:custGeom>
            <a:avLst/>
            <a:gdLst/>
            <a:ahLst/>
            <a:cxnLst/>
            <a:rect l="l" t="t" r="r" b="b"/>
            <a:pathLst>
              <a:path w="2872" h="3273" extrusionOk="0">
                <a:moveTo>
                  <a:pt x="2871" y="1596"/>
                </a:moveTo>
                <a:lnTo>
                  <a:pt x="2514" y="1393"/>
                </a:lnTo>
                <a:lnTo>
                  <a:pt x="2514" y="1567"/>
                </a:lnTo>
                <a:lnTo>
                  <a:pt x="1634" y="1567"/>
                </a:lnTo>
                <a:lnTo>
                  <a:pt x="1634" y="1567"/>
                </a:lnTo>
                <a:cubicBezTo>
                  <a:pt x="1597" y="697"/>
                  <a:pt x="878" y="0"/>
                  <a:pt x="0" y="0"/>
                </a:cubicBezTo>
                <a:lnTo>
                  <a:pt x="0" y="51"/>
                </a:lnTo>
                <a:lnTo>
                  <a:pt x="0" y="51"/>
                </a:lnTo>
                <a:cubicBezTo>
                  <a:pt x="874" y="51"/>
                  <a:pt x="1586" y="762"/>
                  <a:pt x="1586" y="1636"/>
                </a:cubicBezTo>
                <a:lnTo>
                  <a:pt x="1586" y="1636"/>
                </a:lnTo>
                <a:cubicBezTo>
                  <a:pt x="1586" y="2511"/>
                  <a:pt x="874" y="3222"/>
                  <a:pt x="0" y="3222"/>
                </a:cubicBezTo>
                <a:lnTo>
                  <a:pt x="0" y="3272"/>
                </a:lnTo>
                <a:lnTo>
                  <a:pt x="0" y="3272"/>
                </a:lnTo>
                <a:cubicBezTo>
                  <a:pt x="902" y="3272"/>
                  <a:pt x="1636" y="2538"/>
                  <a:pt x="1636" y="1636"/>
                </a:cubicBezTo>
                <a:lnTo>
                  <a:pt x="1636" y="1636"/>
                </a:lnTo>
                <a:cubicBezTo>
                  <a:pt x="1636" y="1630"/>
                  <a:pt x="1635" y="1623"/>
                  <a:pt x="1635" y="1616"/>
                </a:cubicBezTo>
                <a:lnTo>
                  <a:pt x="2514" y="1616"/>
                </a:lnTo>
                <a:lnTo>
                  <a:pt x="2514" y="1800"/>
                </a:lnTo>
                <a:lnTo>
                  <a:pt x="2871" y="1596"/>
                </a:lnTo>
              </a:path>
            </a:pathLst>
          </a:custGeom>
          <a:solidFill>
            <a:srgbClr val="089C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a357761620_0_7"/>
          <p:cNvSpPr txBox="1"/>
          <p:nvPr/>
        </p:nvSpPr>
        <p:spPr>
          <a:xfrm>
            <a:off x="6721249" y="4163050"/>
            <a:ext cx="172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Gemini AI API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a357761620_0_7"/>
          <p:cNvSpPr txBox="1"/>
          <p:nvPr/>
        </p:nvSpPr>
        <p:spPr>
          <a:xfrm>
            <a:off x="6721240" y="4539581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de inteligencia artificial que genera evaluaciones automáticas desde contenidos PDF.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a357761620_0_7"/>
          <p:cNvSpPr/>
          <p:nvPr/>
        </p:nvSpPr>
        <p:spPr>
          <a:xfrm>
            <a:off x="4952888" y="2848343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2" h="2572" extrusionOk="0">
                <a:moveTo>
                  <a:pt x="2571" y="1285"/>
                </a:moveTo>
                <a:lnTo>
                  <a:pt x="2571" y="1285"/>
                </a:lnTo>
                <a:cubicBezTo>
                  <a:pt x="2571" y="1995"/>
                  <a:pt x="1995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5"/>
                </a:cubicBezTo>
                <a:lnTo>
                  <a:pt x="0" y="1285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5" y="0"/>
                  <a:pt x="2571" y="576"/>
                  <a:pt x="2571" y="128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a357761620_0_7"/>
          <p:cNvSpPr/>
          <p:nvPr/>
        </p:nvSpPr>
        <p:spPr>
          <a:xfrm>
            <a:off x="5407822" y="2718143"/>
            <a:ext cx="997180" cy="1136570"/>
          </a:xfrm>
          <a:custGeom>
            <a:avLst/>
            <a:gdLst/>
            <a:ahLst/>
            <a:cxnLst/>
            <a:rect l="l" t="t" r="r" b="b"/>
            <a:pathLst>
              <a:path w="2872" h="3272" extrusionOk="0">
                <a:moveTo>
                  <a:pt x="2871" y="1596"/>
                </a:moveTo>
                <a:lnTo>
                  <a:pt x="2514" y="1393"/>
                </a:lnTo>
                <a:lnTo>
                  <a:pt x="2514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7"/>
                  <a:pt x="878" y="0"/>
                  <a:pt x="0" y="0"/>
                </a:cubicBezTo>
                <a:lnTo>
                  <a:pt x="0" y="50"/>
                </a:lnTo>
                <a:lnTo>
                  <a:pt x="0" y="50"/>
                </a:lnTo>
                <a:cubicBezTo>
                  <a:pt x="874" y="50"/>
                  <a:pt x="1586" y="762"/>
                  <a:pt x="1586" y="1636"/>
                </a:cubicBezTo>
                <a:lnTo>
                  <a:pt x="1586" y="1636"/>
                </a:lnTo>
                <a:cubicBezTo>
                  <a:pt x="1586" y="2510"/>
                  <a:pt x="874" y="3221"/>
                  <a:pt x="0" y="3221"/>
                </a:cubicBezTo>
                <a:lnTo>
                  <a:pt x="0" y="3271"/>
                </a:lnTo>
                <a:lnTo>
                  <a:pt x="0" y="3271"/>
                </a:lnTo>
                <a:cubicBezTo>
                  <a:pt x="902" y="3271"/>
                  <a:pt x="1636" y="2538"/>
                  <a:pt x="1636" y="1636"/>
                </a:cubicBezTo>
                <a:lnTo>
                  <a:pt x="1636" y="1636"/>
                </a:lnTo>
                <a:cubicBezTo>
                  <a:pt x="1636" y="1629"/>
                  <a:pt x="1635" y="1623"/>
                  <a:pt x="1635" y="1616"/>
                </a:cubicBezTo>
                <a:lnTo>
                  <a:pt x="2514" y="1616"/>
                </a:lnTo>
                <a:lnTo>
                  <a:pt x="2514" y="1800"/>
                </a:lnTo>
                <a:lnTo>
                  <a:pt x="2871" y="1596"/>
                </a:lnTo>
              </a:path>
            </a:pathLst>
          </a:custGeom>
          <a:solidFill>
            <a:srgbClr val="0075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a357761620_0_7"/>
          <p:cNvSpPr txBox="1"/>
          <p:nvPr/>
        </p:nvSpPr>
        <p:spPr>
          <a:xfrm>
            <a:off x="6721278" y="2789725"/>
            <a:ext cx="2971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a357761620_0_7"/>
          <p:cNvSpPr txBox="1"/>
          <p:nvPr/>
        </p:nvSpPr>
        <p:spPr>
          <a:xfrm>
            <a:off x="6721240" y="3166263"/>
            <a:ext cx="3956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de gestión de bases de datos relacional optimizado para entornos educativos.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3a357761620_0_7" title="png-clipart-c-c-computer-programming-javascript-others-miscellaneous-purple-removebg-preview.png"/>
          <p:cNvPicPr preferRelativeResize="0"/>
          <p:nvPr/>
        </p:nvPicPr>
        <p:blipFill rotWithShape="1">
          <a:blip r:embed="rId3">
            <a:alphaModFix/>
          </a:blip>
          <a:srcRect l="18825" r="15119"/>
          <a:stretch/>
        </p:blipFill>
        <p:spPr>
          <a:xfrm>
            <a:off x="4154074" y="1667575"/>
            <a:ext cx="732175" cy="73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a357761620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8675" y="5562025"/>
            <a:ext cx="722975" cy="59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a357761620_0_7" title="gemini-color-removebg-previe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9629" y="4315108"/>
            <a:ext cx="666300" cy="6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a357761620_0_7" title="images-removebg-preview.png"/>
          <p:cNvPicPr preferRelativeResize="0"/>
          <p:nvPr/>
        </p:nvPicPr>
        <p:blipFill rotWithShape="1">
          <a:blip r:embed="rId6">
            <a:alphaModFix/>
          </a:blip>
          <a:srcRect l="21748" t="3241" r="23878"/>
          <a:stretch/>
        </p:blipFill>
        <p:spPr>
          <a:xfrm>
            <a:off x="4966262" y="2834925"/>
            <a:ext cx="893025" cy="91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a357761620_0_7" title="iText 7 Product software - webimages_509x339px_V2_iText 7 Cor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4425" y="5314814"/>
            <a:ext cx="1630603" cy="10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a357761620_0_7" title="360_F_1147035494_5RSzAjFqT3xo9uA5qiAyf5BmbYJVRHrP-removebg-preview.png"/>
          <p:cNvPicPr preferRelativeResize="0"/>
          <p:nvPr/>
        </p:nvPicPr>
        <p:blipFill rotWithShape="1">
          <a:blip r:embed="rId8">
            <a:alphaModFix/>
          </a:blip>
          <a:srcRect l="9964" t="13710" r="10321" b="14279"/>
          <a:stretch/>
        </p:blipFill>
        <p:spPr>
          <a:xfrm>
            <a:off x="1597688" y="1755850"/>
            <a:ext cx="997175" cy="90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a357761620_0_7" title="Logo_DuocUC.png"/>
          <p:cNvPicPr preferRelativeResize="0"/>
          <p:nvPr/>
        </p:nvPicPr>
        <p:blipFill rotWithShape="1">
          <a:blip r:embed="rId9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a357761620_0_7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a357761620_0_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a92a88680_0_0"/>
          <p:cNvSpPr txBox="1"/>
          <p:nvPr/>
        </p:nvSpPr>
        <p:spPr>
          <a:xfrm>
            <a:off x="761950" y="241200"/>
            <a:ext cx="8829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TECNOLOGÍAS UTILIZADAS EN </a:t>
            </a:r>
            <a:r>
              <a:rPr lang="en-US" sz="3300">
                <a:solidFill>
                  <a:schemeClr val="dk2"/>
                </a:solidFill>
              </a:rPr>
              <a:t>DESPLIEGUE</a:t>
            </a:r>
            <a:endParaRPr sz="3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3aa92a88680_0_0"/>
          <p:cNvSpPr/>
          <p:nvPr/>
        </p:nvSpPr>
        <p:spPr>
          <a:xfrm>
            <a:off x="1514074" y="2395230"/>
            <a:ext cx="3147769" cy="3152367"/>
          </a:xfrm>
          <a:custGeom>
            <a:avLst/>
            <a:gdLst/>
            <a:ahLst/>
            <a:cxnLst/>
            <a:rect l="l" t="t" r="r" b="b"/>
            <a:pathLst>
              <a:path w="9064" h="9076" extrusionOk="0">
                <a:moveTo>
                  <a:pt x="9063" y="4537"/>
                </a:moveTo>
                <a:lnTo>
                  <a:pt x="9063" y="4537"/>
                </a:lnTo>
                <a:cubicBezTo>
                  <a:pt x="9063" y="2035"/>
                  <a:pt x="7037" y="5"/>
                  <a:pt x="4536" y="0"/>
                </a:cubicBezTo>
                <a:lnTo>
                  <a:pt x="4536" y="0"/>
                </a:lnTo>
                <a:lnTo>
                  <a:pt x="4536" y="0"/>
                </a:lnTo>
                <a:cubicBezTo>
                  <a:pt x="4534" y="0"/>
                  <a:pt x="4533" y="0"/>
                  <a:pt x="4532" y="0"/>
                </a:cubicBezTo>
                <a:lnTo>
                  <a:pt x="4532" y="0"/>
                </a:lnTo>
                <a:cubicBezTo>
                  <a:pt x="4531" y="0"/>
                  <a:pt x="4529" y="0"/>
                  <a:pt x="4528" y="0"/>
                </a:cubicBezTo>
                <a:lnTo>
                  <a:pt x="4528" y="0"/>
                </a:lnTo>
                <a:lnTo>
                  <a:pt x="4528" y="0"/>
                </a:lnTo>
                <a:cubicBezTo>
                  <a:pt x="2026" y="5"/>
                  <a:pt x="0" y="2035"/>
                  <a:pt x="0" y="4537"/>
                </a:cubicBezTo>
                <a:lnTo>
                  <a:pt x="0" y="4537"/>
                </a:lnTo>
                <a:cubicBezTo>
                  <a:pt x="0" y="7040"/>
                  <a:pt x="2026" y="9069"/>
                  <a:pt x="4528" y="9075"/>
                </a:cubicBezTo>
                <a:lnTo>
                  <a:pt x="4528" y="9075"/>
                </a:lnTo>
                <a:lnTo>
                  <a:pt x="4528" y="9075"/>
                </a:lnTo>
                <a:cubicBezTo>
                  <a:pt x="4529" y="9075"/>
                  <a:pt x="4531" y="9075"/>
                  <a:pt x="4532" y="9075"/>
                </a:cubicBezTo>
                <a:lnTo>
                  <a:pt x="4532" y="9075"/>
                </a:lnTo>
                <a:cubicBezTo>
                  <a:pt x="4533" y="9075"/>
                  <a:pt x="4534" y="9075"/>
                  <a:pt x="4536" y="9075"/>
                </a:cubicBezTo>
                <a:lnTo>
                  <a:pt x="4536" y="9075"/>
                </a:lnTo>
                <a:lnTo>
                  <a:pt x="4536" y="9075"/>
                </a:lnTo>
                <a:cubicBezTo>
                  <a:pt x="7037" y="9069"/>
                  <a:pt x="9063" y="7040"/>
                  <a:pt x="9063" y="453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3aa92a88680_0_0"/>
          <p:cNvSpPr/>
          <p:nvPr/>
        </p:nvSpPr>
        <p:spPr>
          <a:xfrm>
            <a:off x="3093325" y="2957387"/>
            <a:ext cx="1720175" cy="1014031"/>
          </a:xfrm>
          <a:custGeom>
            <a:avLst/>
            <a:gdLst/>
            <a:ahLst/>
            <a:cxnLst/>
            <a:rect l="l" t="t" r="r" b="b"/>
            <a:pathLst>
              <a:path w="4951" h="2919" extrusionOk="0">
                <a:moveTo>
                  <a:pt x="4950" y="2918"/>
                </a:moveTo>
                <a:lnTo>
                  <a:pt x="4950" y="2918"/>
                </a:lnTo>
                <a:cubicBezTo>
                  <a:pt x="4950" y="2916"/>
                  <a:pt x="4950" y="2915"/>
                  <a:pt x="4950" y="2914"/>
                </a:cubicBezTo>
                <a:lnTo>
                  <a:pt x="4045" y="2911"/>
                </a:lnTo>
                <a:lnTo>
                  <a:pt x="4044" y="2911"/>
                </a:lnTo>
                <a:lnTo>
                  <a:pt x="4045" y="2911"/>
                </a:lnTo>
                <a:lnTo>
                  <a:pt x="4950" y="2914"/>
                </a:lnTo>
                <a:lnTo>
                  <a:pt x="4950" y="2914"/>
                </a:lnTo>
                <a:cubicBezTo>
                  <a:pt x="4950" y="2903"/>
                  <a:pt x="4950" y="2893"/>
                  <a:pt x="4950" y="2882"/>
                </a:cubicBezTo>
                <a:lnTo>
                  <a:pt x="4950" y="2882"/>
                </a:lnTo>
                <a:cubicBezTo>
                  <a:pt x="4950" y="1808"/>
                  <a:pt x="4610" y="813"/>
                  <a:pt x="4030" y="0"/>
                </a:cubicBezTo>
                <a:lnTo>
                  <a:pt x="0" y="2918"/>
                </a:lnTo>
                <a:lnTo>
                  <a:pt x="4950" y="291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3aa92a88680_0_0"/>
          <p:cNvSpPr/>
          <p:nvPr/>
        </p:nvSpPr>
        <p:spPr>
          <a:xfrm>
            <a:off x="3087198" y="2306387"/>
            <a:ext cx="1406160" cy="1665028"/>
          </a:xfrm>
          <a:custGeom>
            <a:avLst/>
            <a:gdLst/>
            <a:ahLst/>
            <a:cxnLst/>
            <a:rect l="l" t="t" r="r" b="b"/>
            <a:pathLst>
              <a:path w="4050" h="4793" extrusionOk="0">
                <a:moveTo>
                  <a:pt x="4049" y="1874"/>
                </a:moveTo>
                <a:lnTo>
                  <a:pt x="19" y="4792"/>
                </a:lnTo>
                <a:lnTo>
                  <a:pt x="2" y="4792"/>
                </a:lnTo>
                <a:lnTo>
                  <a:pt x="0" y="4790"/>
                </a:lnTo>
                <a:lnTo>
                  <a:pt x="0" y="4456"/>
                </a:lnTo>
                <a:lnTo>
                  <a:pt x="1450" y="0"/>
                </a:lnTo>
                <a:lnTo>
                  <a:pt x="1450" y="0"/>
                </a:lnTo>
                <a:cubicBezTo>
                  <a:pt x="2510" y="323"/>
                  <a:pt x="3421" y="992"/>
                  <a:pt x="4049" y="187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aa92a88680_0_0"/>
          <p:cNvSpPr/>
          <p:nvPr/>
        </p:nvSpPr>
        <p:spPr>
          <a:xfrm>
            <a:off x="3096388" y="3977543"/>
            <a:ext cx="1381648" cy="1619075"/>
          </a:xfrm>
          <a:custGeom>
            <a:avLst/>
            <a:gdLst/>
            <a:ahLst/>
            <a:cxnLst/>
            <a:rect l="l" t="t" r="r" b="b"/>
            <a:pathLst>
              <a:path w="3979" h="4663" extrusionOk="0">
                <a:moveTo>
                  <a:pt x="3978" y="2889"/>
                </a:moveTo>
                <a:lnTo>
                  <a:pt x="3978" y="2889"/>
                </a:lnTo>
                <a:cubicBezTo>
                  <a:pt x="3376" y="3708"/>
                  <a:pt x="2529" y="4335"/>
                  <a:pt x="1545" y="4662"/>
                </a:cubicBezTo>
                <a:lnTo>
                  <a:pt x="0" y="0"/>
                </a:lnTo>
                <a:lnTo>
                  <a:pt x="3978" y="28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aa92a88680_0_0"/>
          <p:cNvSpPr/>
          <p:nvPr/>
        </p:nvSpPr>
        <p:spPr>
          <a:xfrm>
            <a:off x="3090261" y="3971416"/>
            <a:ext cx="1723240" cy="1009432"/>
          </a:xfrm>
          <a:custGeom>
            <a:avLst/>
            <a:gdLst/>
            <a:ahLst/>
            <a:cxnLst/>
            <a:rect l="l" t="t" r="r" b="b"/>
            <a:pathLst>
              <a:path w="4960" h="2908" extrusionOk="0">
                <a:moveTo>
                  <a:pt x="3998" y="2904"/>
                </a:moveTo>
                <a:lnTo>
                  <a:pt x="3998" y="2904"/>
                </a:lnTo>
                <a:cubicBezTo>
                  <a:pt x="4596" y="2089"/>
                  <a:pt x="4951" y="1086"/>
                  <a:pt x="4959" y="0"/>
                </a:cubicBezTo>
                <a:lnTo>
                  <a:pt x="9" y="0"/>
                </a:lnTo>
                <a:lnTo>
                  <a:pt x="0" y="6"/>
                </a:lnTo>
                <a:lnTo>
                  <a:pt x="3995" y="2907"/>
                </a:lnTo>
                <a:lnTo>
                  <a:pt x="3995" y="2907"/>
                </a:lnTo>
                <a:cubicBezTo>
                  <a:pt x="3996" y="2906"/>
                  <a:pt x="3997" y="2905"/>
                  <a:pt x="3998" y="290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3aa92a88680_0_0"/>
          <p:cNvSpPr/>
          <p:nvPr/>
        </p:nvSpPr>
        <p:spPr>
          <a:xfrm>
            <a:off x="4421365" y="4288492"/>
            <a:ext cx="666316" cy="317076"/>
          </a:xfrm>
          <a:custGeom>
            <a:avLst/>
            <a:gdLst/>
            <a:ahLst/>
            <a:cxnLst/>
            <a:rect l="l" t="t" r="r" b="b"/>
            <a:pathLst>
              <a:path w="1917" h="914" extrusionOk="0">
                <a:moveTo>
                  <a:pt x="1916" y="727"/>
                </a:moveTo>
                <a:lnTo>
                  <a:pt x="1475" y="178"/>
                </a:lnTo>
                <a:lnTo>
                  <a:pt x="1394" y="428"/>
                </a:lnTo>
                <a:lnTo>
                  <a:pt x="76" y="0"/>
                </a:lnTo>
                <a:lnTo>
                  <a:pt x="0" y="234"/>
                </a:lnTo>
                <a:lnTo>
                  <a:pt x="1318" y="663"/>
                </a:lnTo>
                <a:lnTo>
                  <a:pt x="1237" y="913"/>
                </a:lnTo>
                <a:lnTo>
                  <a:pt x="1916" y="727"/>
                </a:lnTo>
              </a:path>
            </a:pathLst>
          </a:custGeom>
          <a:solidFill>
            <a:srgbClr val="5C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aa92a88680_0_0"/>
          <p:cNvSpPr/>
          <p:nvPr/>
        </p:nvSpPr>
        <p:spPr>
          <a:xfrm>
            <a:off x="3889843" y="5006889"/>
            <a:ext cx="438084" cy="580539"/>
          </a:xfrm>
          <a:custGeom>
            <a:avLst/>
            <a:gdLst/>
            <a:ahLst/>
            <a:cxnLst/>
            <a:rect l="l" t="t" r="r" b="b"/>
            <a:pathLst>
              <a:path w="1262" h="1672" extrusionOk="0">
                <a:moveTo>
                  <a:pt x="1261" y="1671"/>
                </a:moveTo>
                <a:lnTo>
                  <a:pt x="1228" y="967"/>
                </a:lnTo>
                <a:lnTo>
                  <a:pt x="1015" y="1121"/>
                </a:lnTo>
                <a:lnTo>
                  <a:pt x="201" y="0"/>
                </a:lnTo>
                <a:lnTo>
                  <a:pt x="0" y="145"/>
                </a:lnTo>
                <a:lnTo>
                  <a:pt x="815" y="1267"/>
                </a:lnTo>
                <a:lnTo>
                  <a:pt x="603" y="1421"/>
                </a:lnTo>
                <a:lnTo>
                  <a:pt x="1261" y="1671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aa92a88680_0_0"/>
          <p:cNvSpPr/>
          <p:nvPr/>
        </p:nvSpPr>
        <p:spPr>
          <a:xfrm>
            <a:off x="3816318" y="2284942"/>
            <a:ext cx="438084" cy="580539"/>
          </a:xfrm>
          <a:custGeom>
            <a:avLst/>
            <a:gdLst/>
            <a:ahLst/>
            <a:cxnLst/>
            <a:rect l="l" t="t" r="r" b="b"/>
            <a:pathLst>
              <a:path w="1263" h="1672" extrusionOk="0">
                <a:moveTo>
                  <a:pt x="1262" y="0"/>
                </a:moveTo>
                <a:lnTo>
                  <a:pt x="603" y="249"/>
                </a:lnTo>
                <a:lnTo>
                  <a:pt x="815" y="404"/>
                </a:lnTo>
                <a:lnTo>
                  <a:pt x="0" y="1526"/>
                </a:lnTo>
                <a:lnTo>
                  <a:pt x="200" y="1671"/>
                </a:lnTo>
                <a:lnTo>
                  <a:pt x="1015" y="550"/>
                </a:lnTo>
                <a:lnTo>
                  <a:pt x="1228" y="704"/>
                </a:lnTo>
                <a:lnTo>
                  <a:pt x="1262" y="0"/>
                </a:lnTo>
              </a:path>
            </a:pathLst>
          </a:custGeom>
          <a:solidFill>
            <a:srgbClr val="56A9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aa92a88680_0_0"/>
          <p:cNvSpPr/>
          <p:nvPr/>
        </p:nvSpPr>
        <p:spPr>
          <a:xfrm>
            <a:off x="1681037" y="2562192"/>
            <a:ext cx="2813859" cy="2816927"/>
          </a:xfrm>
          <a:custGeom>
            <a:avLst/>
            <a:gdLst/>
            <a:ahLst/>
            <a:cxnLst/>
            <a:rect l="l" t="t" r="r" b="b"/>
            <a:pathLst>
              <a:path w="8100" h="8110" extrusionOk="0">
                <a:moveTo>
                  <a:pt x="8099" y="4054"/>
                </a:moveTo>
                <a:lnTo>
                  <a:pt x="8099" y="4054"/>
                </a:lnTo>
                <a:cubicBezTo>
                  <a:pt x="8099" y="1818"/>
                  <a:pt x="6289" y="4"/>
                  <a:pt x="4053" y="0"/>
                </a:cubicBezTo>
                <a:lnTo>
                  <a:pt x="4053" y="0"/>
                </a:lnTo>
                <a:lnTo>
                  <a:pt x="4053" y="0"/>
                </a:lnTo>
                <a:cubicBezTo>
                  <a:pt x="4052" y="0"/>
                  <a:pt x="4051" y="0"/>
                  <a:pt x="4050" y="0"/>
                </a:cubicBezTo>
                <a:lnTo>
                  <a:pt x="4050" y="0"/>
                </a:lnTo>
                <a:cubicBezTo>
                  <a:pt x="4049" y="0"/>
                  <a:pt x="4047" y="0"/>
                  <a:pt x="4046" y="0"/>
                </a:cubicBezTo>
                <a:lnTo>
                  <a:pt x="4046" y="0"/>
                </a:lnTo>
                <a:lnTo>
                  <a:pt x="4046" y="0"/>
                </a:lnTo>
                <a:cubicBezTo>
                  <a:pt x="1811" y="4"/>
                  <a:pt x="0" y="1818"/>
                  <a:pt x="0" y="4054"/>
                </a:cubicBezTo>
                <a:lnTo>
                  <a:pt x="0" y="4054"/>
                </a:lnTo>
                <a:cubicBezTo>
                  <a:pt x="0" y="6290"/>
                  <a:pt x="1811" y="8104"/>
                  <a:pt x="4046" y="8109"/>
                </a:cubicBezTo>
                <a:lnTo>
                  <a:pt x="4046" y="8109"/>
                </a:lnTo>
                <a:lnTo>
                  <a:pt x="4046" y="8109"/>
                </a:lnTo>
                <a:cubicBezTo>
                  <a:pt x="4047" y="8109"/>
                  <a:pt x="4049" y="8109"/>
                  <a:pt x="4050" y="8109"/>
                </a:cubicBezTo>
                <a:lnTo>
                  <a:pt x="4050" y="8109"/>
                </a:lnTo>
                <a:cubicBezTo>
                  <a:pt x="4051" y="8109"/>
                  <a:pt x="4052" y="8109"/>
                  <a:pt x="4053" y="8109"/>
                </a:cubicBezTo>
                <a:lnTo>
                  <a:pt x="4053" y="8109"/>
                </a:lnTo>
                <a:lnTo>
                  <a:pt x="4053" y="8109"/>
                </a:lnTo>
                <a:cubicBezTo>
                  <a:pt x="6289" y="8104"/>
                  <a:pt x="8099" y="6290"/>
                  <a:pt x="8099" y="40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aa92a88680_0_0"/>
          <p:cNvSpPr/>
          <p:nvPr/>
        </p:nvSpPr>
        <p:spPr>
          <a:xfrm flipH="1">
            <a:off x="3822445" y="4015837"/>
            <a:ext cx="281845" cy="343116"/>
          </a:xfrm>
          <a:custGeom>
            <a:avLst/>
            <a:gdLst/>
            <a:ahLst/>
            <a:cxnLst/>
            <a:rect l="l" t="t" r="r" b="b"/>
            <a:pathLst>
              <a:path w="813" h="986" extrusionOk="0">
                <a:moveTo>
                  <a:pt x="514" y="0"/>
                </a:moveTo>
                <a:lnTo>
                  <a:pt x="51" y="173"/>
                </a:lnTo>
                <a:lnTo>
                  <a:pt x="51" y="173"/>
                </a:lnTo>
                <a:cubicBezTo>
                  <a:pt x="17" y="185"/>
                  <a:pt x="0" y="223"/>
                  <a:pt x="13" y="257"/>
                </a:cubicBezTo>
                <a:lnTo>
                  <a:pt x="264" y="934"/>
                </a:lnTo>
                <a:lnTo>
                  <a:pt x="264" y="934"/>
                </a:lnTo>
                <a:cubicBezTo>
                  <a:pt x="277" y="968"/>
                  <a:pt x="315" y="985"/>
                  <a:pt x="348" y="973"/>
                </a:cubicBezTo>
                <a:lnTo>
                  <a:pt x="812" y="800"/>
                </a:lnTo>
                <a:lnTo>
                  <a:pt x="514" y="0"/>
                </a:lnTo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3aa92a88680_0_0"/>
          <p:cNvSpPr/>
          <p:nvPr/>
        </p:nvSpPr>
        <p:spPr>
          <a:xfrm flipH="1">
            <a:off x="2989163" y="4150634"/>
            <a:ext cx="722995" cy="1086018"/>
          </a:xfrm>
          <a:custGeom>
            <a:avLst/>
            <a:gdLst/>
            <a:ahLst/>
            <a:cxnLst/>
            <a:rect l="l" t="t" r="r" b="b"/>
            <a:pathLst>
              <a:path w="2082" h="3128" extrusionOk="0">
                <a:moveTo>
                  <a:pt x="1854" y="3111"/>
                </a:moveTo>
                <a:lnTo>
                  <a:pt x="1450" y="3065"/>
                </a:lnTo>
                <a:lnTo>
                  <a:pt x="1450" y="3065"/>
                </a:lnTo>
                <a:cubicBezTo>
                  <a:pt x="1165" y="3032"/>
                  <a:pt x="923" y="2843"/>
                  <a:pt x="823" y="2574"/>
                </a:cubicBezTo>
                <a:lnTo>
                  <a:pt x="0" y="359"/>
                </a:lnTo>
                <a:lnTo>
                  <a:pt x="966" y="0"/>
                </a:lnTo>
                <a:lnTo>
                  <a:pt x="2036" y="2879"/>
                </a:lnTo>
                <a:lnTo>
                  <a:pt x="2036" y="2879"/>
                </a:lnTo>
                <a:cubicBezTo>
                  <a:pt x="2081" y="3000"/>
                  <a:pt x="1983" y="3127"/>
                  <a:pt x="1854" y="3111"/>
                </a:cubicBezTo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aa92a88680_0_0"/>
          <p:cNvSpPr/>
          <p:nvPr/>
        </p:nvSpPr>
        <p:spPr>
          <a:xfrm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aa92a88680_0_0"/>
          <p:cNvSpPr/>
          <p:nvPr/>
        </p:nvSpPr>
        <p:spPr>
          <a:xfrm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aa92a88680_0_0"/>
          <p:cNvSpPr/>
          <p:nvPr/>
        </p:nvSpPr>
        <p:spPr>
          <a:xfrm flipH="1">
            <a:off x="2076232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aa92a88680_0_0"/>
          <p:cNvSpPr/>
          <p:nvPr/>
        </p:nvSpPr>
        <p:spPr>
          <a:xfrm flipH="1">
            <a:off x="2212555" y="2873141"/>
            <a:ext cx="1847314" cy="1648179"/>
          </a:xfrm>
          <a:custGeom>
            <a:avLst/>
            <a:gdLst/>
            <a:ahLst/>
            <a:cxnLst/>
            <a:rect l="l" t="t" r="r" b="b"/>
            <a:pathLst>
              <a:path w="5318" h="4746" extrusionOk="0">
                <a:moveTo>
                  <a:pt x="3793" y="0"/>
                </a:moveTo>
                <a:lnTo>
                  <a:pt x="5317" y="4096"/>
                </a:lnTo>
                <a:lnTo>
                  <a:pt x="5317" y="4096"/>
                </a:lnTo>
                <a:cubicBezTo>
                  <a:pt x="5317" y="4096"/>
                  <a:pt x="3567" y="3831"/>
                  <a:pt x="1180" y="4655"/>
                </a:cubicBezTo>
                <a:lnTo>
                  <a:pt x="1180" y="4655"/>
                </a:lnTo>
                <a:cubicBezTo>
                  <a:pt x="922" y="4745"/>
                  <a:pt x="639" y="4611"/>
                  <a:pt x="544" y="4354"/>
                </a:cubicBezTo>
                <a:lnTo>
                  <a:pt x="95" y="3146"/>
                </a:lnTo>
                <a:lnTo>
                  <a:pt x="95" y="3146"/>
                </a:lnTo>
                <a:cubicBezTo>
                  <a:pt x="0" y="2892"/>
                  <a:pt x="124" y="2609"/>
                  <a:pt x="374" y="2505"/>
                </a:cubicBezTo>
                <a:lnTo>
                  <a:pt x="374" y="2505"/>
                </a:lnTo>
                <a:cubicBezTo>
                  <a:pt x="2708" y="1531"/>
                  <a:pt x="3793" y="0"/>
                  <a:pt x="3793" y="0"/>
                </a:cubicBezTo>
              </a:path>
            </a:pathLst>
          </a:cu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aa92a88680_0_0"/>
          <p:cNvSpPr/>
          <p:nvPr/>
        </p:nvSpPr>
        <p:spPr>
          <a:xfrm flipH="1">
            <a:off x="2037939" y="2719964"/>
            <a:ext cx="732182" cy="1665028"/>
          </a:xfrm>
          <a:custGeom>
            <a:avLst/>
            <a:gdLst/>
            <a:ahLst/>
            <a:cxnLst/>
            <a:rect l="l" t="t" r="r" b="b"/>
            <a:pathLst>
              <a:path w="2106" h="4792" extrusionOk="0">
                <a:moveTo>
                  <a:pt x="1927" y="4747"/>
                </a:moveTo>
                <a:lnTo>
                  <a:pt x="1927" y="4747"/>
                </a:lnTo>
                <a:lnTo>
                  <a:pt x="1927" y="4747"/>
                </a:lnTo>
                <a:cubicBezTo>
                  <a:pt x="1809" y="4791"/>
                  <a:pt x="1678" y="4731"/>
                  <a:pt x="1634" y="4613"/>
                </a:cubicBezTo>
                <a:lnTo>
                  <a:pt x="44" y="337"/>
                </a:lnTo>
                <a:lnTo>
                  <a:pt x="44" y="337"/>
                </a:lnTo>
                <a:cubicBezTo>
                  <a:pt x="0" y="219"/>
                  <a:pt x="60" y="88"/>
                  <a:pt x="178" y="44"/>
                </a:cubicBezTo>
                <a:lnTo>
                  <a:pt x="178" y="44"/>
                </a:lnTo>
                <a:cubicBezTo>
                  <a:pt x="296" y="0"/>
                  <a:pt x="427" y="61"/>
                  <a:pt x="471" y="179"/>
                </a:cubicBezTo>
                <a:lnTo>
                  <a:pt x="2061" y="4453"/>
                </a:lnTo>
                <a:lnTo>
                  <a:pt x="2061" y="4453"/>
                </a:lnTo>
                <a:cubicBezTo>
                  <a:pt x="2105" y="4572"/>
                  <a:pt x="2045" y="4703"/>
                  <a:pt x="1927" y="4747"/>
                </a:cubicBezTo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aa92a88680_0_0"/>
          <p:cNvSpPr/>
          <p:nvPr/>
        </p:nvSpPr>
        <p:spPr>
          <a:xfrm flipH="1">
            <a:off x="3171444" y="3516482"/>
            <a:ext cx="888425" cy="1004840"/>
          </a:xfrm>
          <a:custGeom>
            <a:avLst/>
            <a:gdLst/>
            <a:ahLst/>
            <a:cxnLst/>
            <a:rect l="l" t="t" r="r" b="b"/>
            <a:pathLst>
              <a:path w="2558" h="2894" extrusionOk="0">
                <a:moveTo>
                  <a:pt x="1656" y="0"/>
                </a:moveTo>
                <a:lnTo>
                  <a:pt x="1656" y="0"/>
                </a:lnTo>
                <a:cubicBezTo>
                  <a:pt x="1280" y="229"/>
                  <a:pt x="854" y="453"/>
                  <a:pt x="374" y="653"/>
                </a:cubicBezTo>
                <a:lnTo>
                  <a:pt x="374" y="653"/>
                </a:lnTo>
                <a:cubicBezTo>
                  <a:pt x="124" y="757"/>
                  <a:pt x="0" y="1040"/>
                  <a:pt x="95" y="1294"/>
                </a:cubicBezTo>
                <a:lnTo>
                  <a:pt x="543" y="2502"/>
                </a:lnTo>
                <a:lnTo>
                  <a:pt x="543" y="2502"/>
                </a:lnTo>
                <a:cubicBezTo>
                  <a:pt x="639" y="2759"/>
                  <a:pt x="922" y="2893"/>
                  <a:pt x="1180" y="2803"/>
                </a:cubicBezTo>
                <a:lnTo>
                  <a:pt x="1180" y="2803"/>
                </a:lnTo>
                <a:cubicBezTo>
                  <a:pt x="1669" y="2635"/>
                  <a:pt x="2131" y="2512"/>
                  <a:pt x="2557" y="2422"/>
                </a:cubicBezTo>
                <a:lnTo>
                  <a:pt x="1656" y="0"/>
                </a:lnTo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aa92a88680_0_0"/>
          <p:cNvSpPr/>
          <p:nvPr/>
        </p:nvSpPr>
        <p:spPr>
          <a:xfrm flipH="1">
            <a:off x="2031811" y="3308162"/>
            <a:ext cx="358433" cy="444213"/>
          </a:xfrm>
          <a:custGeom>
            <a:avLst/>
            <a:gdLst/>
            <a:ahLst/>
            <a:cxnLst/>
            <a:rect l="l" t="t" r="r" b="b"/>
            <a:pathLst>
              <a:path w="1033" h="1279" extrusionOk="0">
                <a:moveTo>
                  <a:pt x="161" y="114"/>
                </a:moveTo>
                <a:lnTo>
                  <a:pt x="0" y="173"/>
                </a:lnTo>
                <a:lnTo>
                  <a:pt x="411" y="1278"/>
                </a:lnTo>
                <a:lnTo>
                  <a:pt x="571" y="1218"/>
                </a:lnTo>
                <a:lnTo>
                  <a:pt x="571" y="1218"/>
                </a:lnTo>
                <a:cubicBezTo>
                  <a:pt x="876" y="1105"/>
                  <a:pt x="1032" y="766"/>
                  <a:pt x="918" y="461"/>
                </a:cubicBezTo>
                <a:lnTo>
                  <a:pt x="918" y="461"/>
                </a:lnTo>
                <a:cubicBezTo>
                  <a:pt x="804" y="156"/>
                  <a:pt x="465" y="0"/>
                  <a:pt x="161" y="114"/>
                </a:cubicBezTo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aa92a88680_0_0"/>
          <p:cNvSpPr/>
          <p:nvPr/>
        </p:nvSpPr>
        <p:spPr>
          <a:xfrm>
            <a:off x="4952888" y="4201748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2" h="2572" extrusionOk="0">
                <a:moveTo>
                  <a:pt x="2571" y="1285"/>
                </a:moveTo>
                <a:lnTo>
                  <a:pt x="2571" y="1285"/>
                </a:lnTo>
                <a:cubicBezTo>
                  <a:pt x="2571" y="1995"/>
                  <a:pt x="1995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5"/>
                </a:cubicBezTo>
                <a:lnTo>
                  <a:pt x="0" y="1285"/>
                </a:lnTo>
                <a:cubicBezTo>
                  <a:pt x="0" y="575"/>
                  <a:pt x="575" y="0"/>
                  <a:pt x="1285" y="0"/>
                </a:cubicBezTo>
                <a:lnTo>
                  <a:pt x="1285" y="0"/>
                </a:lnTo>
                <a:cubicBezTo>
                  <a:pt x="1995" y="0"/>
                  <a:pt x="2571" y="575"/>
                  <a:pt x="2571" y="1285"/>
                </a:cubicBezTo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aa92a88680_0_0"/>
          <p:cNvSpPr/>
          <p:nvPr/>
        </p:nvSpPr>
        <p:spPr>
          <a:xfrm>
            <a:off x="4519399" y="1469510"/>
            <a:ext cx="997177" cy="1136570"/>
          </a:xfrm>
          <a:custGeom>
            <a:avLst/>
            <a:gdLst/>
            <a:ahLst/>
            <a:cxnLst/>
            <a:rect l="l" t="t" r="r" b="b"/>
            <a:pathLst>
              <a:path w="2871" h="3272" extrusionOk="0">
                <a:moveTo>
                  <a:pt x="2870" y="1596"/>
                </a:moveTo>
                <a:lnTo>
                  <a:pt x="2513" y="1392"/>
                </a:lnTo>
                <a:lnTo>
                  <a:pt x="2513" y="1566"/>
                </a:lnTo>
                <a:lnTo>
                  <a:pt x="1634" y="1566"/>
                </a:lnTo>
                <a:lnTo>
                  <a:pt x="1634" y="1566"/>
                </a:lnTo>
                <a:cubicBezTo>
                  <a:pt x="1597" y="696"/>
                  <a:pt x="878" y="0"/>
                  <a:pt x="0" y="0"/>
                </a:cubicBezTo>
                <a:lnTo>
                  <a:pt x="0" y="50"/>
                </a:lnTo>
                <a:lnTo>
                  <a:pt x="0" y="50"/>
                </a:lnTo>
                <a:cubicBezTo>
                  <a:pt x="874" y="50"/>
                  <a:pt x="1585" y="761"/>
                  <a:pt x="1585" y="1636"/>
                </a:cubicBezTo>
                <a:lnTo>
                  <a:pt x="1585" y="1636"/>
                </a:lnTo>
                <a:cubicBezTo>
                  <a:pt x="1585" y="2510"/>
                  <a:pt x="874" y="3221"/>
                  <a:pt x="0" y="3221"/>
                </a:cubicBezTo>
                <a:lnTo>
                  <a:pt x="0" y="3271"/>
                </a:lnTo>
                <a:lnTo>
                  <a:pt x="0" y="3271"/>
                </a:lnTo>
                <a:cubicBezTo>
                  <a:pt x="902" y="3271"/>
                  <a:pt x="1635" y="2537"/>
                  <a:pt x="1635" y="1636"/>
                </a:cubicBezTo>
                <a:lnTo>
                  <a:pt x="1635" y="1636"/>
                </a:lnTo>
                <a:cubicBezTo>
                  <a:pt x="1635" y="1629"/>
                  <a:pt x="1635" y="1623"/>
                  <a:pt x="1635" y="1616"/>
                </a:cubicBezTo>
                <a:lnTo>
                  <a:pt x="2513" y="1616"/>
                </a:lnTo>
                <a:lnTo>
                  <a:pt x="2513" y="1799"/>
                </a:lnTo>
                <a:lnTo>
                  <a:pt x="2870" y="1596"/>
                </a:lnTo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aa92a88680_0_0"/>
          <p:cNvSpPr/>
          <p:nvPr/>
        </p:nvSpPr>
        <p:spPr>
          <a:xfrm>
            <a:off x="5407822" y="4091461"/>
            <a:ext cx="997180" cy="1136574"/>
          </a:xfrm>
          <a:custGeom>
            <a:avLst/>
            <a:gdLst/>
            <a:ahLst/>
            <a:cxnLst/>
            <a:rect l="l" t="t" r="r" b="b"/>
            <a:pathLst>
              <a:path w="2872" h="3273" extrusionOk="0">
                <a:moveTo>
                  <a:pt x="2871" y="1596"/>
                </a:moveTo>
                <a:lnTo>
                  <a:pt x="2514" y="1393"/>
                </a:lnTo>
                <a:lnTo>
                  <a:pt x="2514" y="1567"/>
                </a:lnTo>
                <a:lnTo>
                  <a:pt x="1634" y="1567"/>
                </a:lnTo>
                <a:lnTo>
                  <a:pt x="1634" y="1567"/>
                </a:lnTo>
                <a:cubicBezTo>
                  <a:pt x="1597" y="697"/>
                  <a:pt x="878" y="0"/>
                  <a:pt x="0" y="0"/>
                </a:cubicBezTo>
                <a:lnTo>
                  <a:pt x="0" y="51"/>
                </a:lnTo>
                <a:lnTo>
                  <a:pt x="0" y="51"/>
                </a:lnTo>
                <a:cubicBezTo>
                  <a:pt x="874" y="51"/>
                  <a:pt x="1586" y="762"/>
                  <a:pt x="1586" y="1636"/>
                </a:cubicBezTo>
                <a:lnTo>
                  <a:pt x="1586" y="1636"/>
                </a:lnTo>
                <a:cubicBezTo>
                  <a:pt x="1586" y="2511"/>
                  <a:pt x="874" y="3222"/>
                  <a:pt x="0" y="3222"/>
                </a:cubicBezTo>
                <a:lnTo>
                  <a:pt x="0" y="3272"/>
                </a:lnTo>
                <a:lnTo>
                  <a:pt x="0" y="3272"/>
                </a:lnTo>
                <a:cubicBezTo>
                  <a:pt x="902" y="3272"/>
                  <a:pt x="1636" y="2538"/>
                  <a:pt x="1636" y="1636"/>
                </a:cubicBezTo>
                <a:lnTo>
                  <a:pt x="1636" y="1636"/>
                </a:lnTo>
                <a:cubicBezTo>
                  <a:pt x="1636" y="1630"/>
                  <a:pt x="1635" y="1623"/>
                  <a:pt x="1635" y="1616"/>
                </a:cubicBezTo>
                <a:lnTo>
                  <a:pt x="2514" y="1616"/>
                </a:lnTo>
                <a:lnTo>
                  <a:pt x="2514" y="1800"/>
                </a:lnTo>
                <a:lnTo>
                  <a:pt x="2871" y="1596"/>
                </a:lnTo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aa92a88680_0_0"/>
          <p:cNvSpPr/>
          <p:nvPr/>
        </p:nvSpPr>
        <p:spPr>
          <a:xfrm>
            <a:off x="4073655" y="1590519"/>
            <a:ext cx="893018" cy="893018"/>
          </a:xfrm>
          <a:custGeom>
            <a:avLst/>
            <a:gdLst/>
            <a:ahLst/>
            <a:cxnLst/>
            <a:rect l="l" t="t" r="r" b="b"/>
            <a:pathLst>
              <a:path w="2571" h="2572" extrusionOk="0">
                <a:moveTo>
                  <a:pt x="2570" y="1286"/>
                </a:moveTo>
                <a:lnTo>
                  <a:pt x="2570" y="1286"/>
                </a:lnTo>
                <a:cubicBezTo>
                  <a:pt x="2570" y="1995"/>
                  <a:pt x="1996" y="2571"/>
                  <a:pt x="1285" y="2571"/>
                </a:cubicBezTo>
                <a:lnTo>
                  <a:pt x="1285" y="2571"/>
                </a:lnTo>
                <a:cubicBezTo>
                  <a:pt x="575" y="2571"/>
                  <a:pt x="0" y="1995"/>
                  <a:pt x="0" y="1286"/>
                </a:cubicBezTo>
                <a:lnTo>
                  <a:pt x="0" y="1286"/>
                </a:lnTo>
                <a:cubicBezTo>
                  <a:pt x="0" y="576"/>
                  <a:pt x="575" y="0"/>
                  <a:pt x="1285" y="0"/>
                </a:cubicBezTo>
                <a:lnTo>
                  <a:pt x="1285" y="0"/>
                </a:lnTo>
                <a:cubicBezTo>
                  <a:pt x="1996" y="0"/>
                  <a:pt x="2570" y="576"/>
                  <a:pt x="2570" y="1286"/>
                </a:cubicBezTo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aa92a88680_0_0"/>
          <p:cNvSpPr txBox="1"/>
          <p:nvPr/>
        </p:nvSpPr>
        <p:spPr>
          <a:xfrm>
            <a:off x="6721249" y="4163050"/>
            <a:ext cx="172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dk2"/>
                </a:solidFill>
              </a:rPr>
              <a:t>Dominio 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aa92a88680_0_0"/>
          <p:cNvSpPr txBox="1"/>
          <p:nvPr/>
        </p:nvSpPr>
        <p:spPr>
          <a:xfrm>
            <a:off x="6721251" y="4539575"/>
            <a:ext cx="43431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>
                <a:solidFill>
                  <a:schemeClr val="dk1"/>
                </a:solidFill>
              </a:rPr>
              <a:t>El despliegue se realizó en Microsoft Azure combinando Máquinas Virtuales y App Services. Para la salida a producción. Se integró un dominio corporativo .cl registrado en NIC Chile, configurando una delegación completa de DNS hacia la nube para asegurar el tráfico y validar la propiedad del sitio.</a:t>
            </a:r>
            <a:endParaRPr sz="1250">
              <a:solidFill>
                <a:schemeClr val="dk1"/>
              </a:solidFill>
            </a:endParaRPr>
          </a:p>
        </p:txBody>
      </p:sp>
      <p:pic>
        <p:nvPicPr>
          <p:cNvPr id="402" name="Google Shape;402;g3aa92a88680_0_0" title="Logo_DuocUC.png"/>
          <p:cNvPicPr preferRelativeResize="0"/>
          <p:nvPr/>
        </p:nvPicPr>
        <p:blipFill rotWithShape="1">
          <a:blip r:embed="rId3">
            <a:alphaModFix/>
          </a:blip>
          <a:srcRect l="777" r="767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aa92a88680_0_0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3aa92a8868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aa92a8868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650" y="1715238"/>
            <a:ext cx="5850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aa92a8868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263" y="4201738"/>
            <a:ext cx="893025" cy="8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aa92a88680_0_0"/>
          <p:cNvSpPr txBox="1"/>
          <p:nvPr/>
        </p:nvSpPr>
        <p:spPr>
          <a:xfrm>
            <a:off x="5637549" y="1419850"/>
            <a:ext cx="172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dk2"/>
                </a:solidFill>
              </a:rPr>
              <a:t>Microsoft Azure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aa92a88680_0_0"/>
          <p:cNvSpPr txBox="1"/>
          <p:nvPr/>
        </p:nvSpPr>
        <p:spPr>
          <a:xfrm>
            <a:off x="5637551" y="1796375"/>
            <a:ext cx="4343100" cy="12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45700" anchor="t" anchorCtr="0">
            <a:spAutoFit/>
          </a:bodyPr>
          <a:lstStyle/>
          <a:p>
            <a:pPr marL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r>
              <a:rPr lang="en-US" sz="1250">
                <a:solidFill>
                  <a:schemeClr val="dk1"/>
                </a:solidFill>
              </a:rPr>
              <a:t>Servidor en la Nube proporcionado por Microsoft Azure. Proyecto y Base de datos alojado en infraestructura híbrida IaaS/PaaS, utilizando una Máquina Virtual para la persistencia de datos y App Service para el despliegue web.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3aa92a8868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538" y="4046463"/>
            <a:ext cx="281850" cy="2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6"/>
          <p:cNvSpPr txBox="1"/>
          <p:nvPr/>
        </p:nvSpPr>
        <p:spPr>
          <a:xfrm>
            <a:off x="722675" y="664135"/>
            <a:ext cx="4515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DEMOSTRACIÓN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6"/>
          <p:cNvSpPr/>
          <p:nvPr/>
        </p:nvSpPr>
        <p:spPr>
          <a:xfrm>
            <a:off x="6763661" y="3388191"/>
            <a:ext cx="1870290" cy="2857964"/>
          </a:xfrm>
          <a:custGeom>
            <a:avLst/>
            <a:gdLst/>
            <a:ahLst/>
            <a:cxnLst/>
            <a:rect l="l" t="t" r="r" b="b"/>
            <a:pathLst>
              <a:path w="3534" h="5396" extrusionOk="0">
                <a:moveTo>
                  <a:pt x="2366" y="4795"/>
                </a:moveTo>
                <a:lnTo>
                  <a:pt x="2366" y="4795"/>
                </a:lnTo>
                <a:cubicBezTo>
                  <a:pt x="2366" y="4717"/>
                  <a:pt x="2350" y="4643"/>
                  <a:pt x="2323" y="4574"/>
                </a:cubicBezTo>
                <a:lnTo>
                  <a:pt x="3533" y="4574"/>
                </a:lnTo>
                <a:lnTo>
                  <a:pt x="3533" y="3264"/>
                </a:lnTo>
                <a:lnTo>
                  <a:pt x="3533" y="3264"/>
                </a:lnTo>
                <a:cubicBezTo>
                  <a:pt x="3435" y="3335"/>
                  <a:pt x="3386" y="3153"/>
                  <a:pt x="3257" y="3153"/>
                </a:cubicBezTo>
                <a:lnTo>
                  <a:pt x="3257" y="3153"/>
                </a:lnTo>
                <a:cubicBezTo>
                  <a:pt x="2926" y="3153"/>
                  <a:pt x="2739" y="3122"/>
                  <a:pt x="2739" y="2791"/>
                </a:cubicBezTo>
                <a:lnTo>
                  <a:pt x="2739" y="2791"/>
                </a:lnTo>
                <a:cubicBezTo>
                  <a:pt x="2739" y="2460"/>
                  <a:pt x="2855" y="2177"/>
                  <a:pt x="3186" y="2177"/>
                </a:cubicBezTo>
                <a:lnTo>
                  <a:pt x="3186" y="2177"/>
                </a:lnTo>
                <a:cubicBezTo>
                  <a:pt x="3315" y="2177"/>
                  <a:pt x="3435" y="2219"/>
                  <a:pt x="3533" y="2288"/>
                </a:cubicBezTo>
                <a:lnTo>
                  <a:pt x="3533" y="1042"/>
                </a:lnTo>
                <a:lnTo>
                  <a:pt x="2324" y="1043"/>
                </a:lnTo>
                <a:lnTo>
                  <a:pt x="2324" y="1043"/>
                </a:lnTo>
                <a:cubicBezTo>
                  <a:pt x="2351" y="974"/>
                  <a:pt x="2366" y="899"/>
                  <a:pt x="2366" y="822"/>
                </a:cubicBezTo>
                <a:lnTo>
                  <a:pt x="2366" y="822"/>
                </a:lnTo>
                <a:cubicBezTo>
                  <a:pt x="2366" y="491"/>
                  <a:pt x="2108" y="1"/>
                  <a:pt x="1777" y="0"/>
                </a:cubicBezTo>
                <a:lnTo>
                  <a:pt x="1777" y="0"/>
                </a:lnTo>
                <a:cubicBezTo>
                  <a:pt x="1447" y="0"/>
                  <a:pt x="1008" y="361"/>
                  <a:pt x="1008" y="692"/>
                </a:cubicBezTo>
                <a:lnTo>
                  <a:pt x="1008" y="692"/>
                </a:lnTo>
                <a:cubicBezTo>
                  <a:pt x="1008" y="769"/>
                  <a:pt x="1182" y="973"/>
                  <a:pt x="1210" y="1042"/>
                </a:cubicBezTo>
                <a:lnTo>
                  <a:pt x="1" y="1042"/>
                </a:lnTo>
                <a:lnTo>
                  <a:pt x="0" y="2248"/>
                </a:lnTo>
                <a:lnTo>
                  <a:pt x="0" y="2248"/>
                </a:lnTo>
                <a:cubicBezTo>
                  <a:pt x="84" y="2203"/>
                  <a:pt x="181" y="2177"/>
                  <a:pt x="284" y="2177"/>
                </a:cubicBezTo>
                <a:lnTo>
                  <a:pt x="284" y="2177"/>
                </a:lnTo>
                <a:cubicBezTo>
                  <a:pt x="615" y="2177"/>
                  <a:pt x="883" y="2445"/>
                  <a:pt x="883" y="2777"/>
                </a:cubicBezTo>
                <a:lnTo>
                  <a:pt x="883" y="2777"/>
                </a:lnTo>
                <a:cubicBezTo>
                  <a:pt x="883" y="3108"/>
                  <a:pt x="616" y="3376"/>
                  <a:pt x="284" y="3376"/>
                </a:cubicBezTo>
                <a:lnTo>
                  <a:pt x="284" y="3376"/>
                </a:lnTo>
                <a:cubicBezTo>
                  <a:pt x="181" y="3376"/>
                  <a:pt x="84" y="3349"/>
                  <a:pt x="0" y="3305"/>
                </a:cubicBezTo>
                <a:lnTo>
                  <a:pt x="0" y="4574"/>
                </a:lnTo>
                <a:lnTo>
                  <a:pt x="1210" y="4574"/>
                </a:lnTo>
                <a:lnTo>
                  <a:pt x="1210" y="4574"/>
                </a:lnTo>
                <a:cubicBezTo>
                  <a:pt x="1182" y="4643"/>
                  <a:pt x="1168" y="4717"/>
                  <a:pt x="1168" y="4796"/>
                </a:cubicBezTo>
                <a:lnTo>
                  <a:pt x="1168" y="4796"/>
                </a:lnTo>
                <a:cubicBezTo>
                  <a:pt x="1168" y="5126"/>
                  <a:pt x="1436" y="5395"/>
                  <a:pt x="1767" y="5395"/>
                </a:cubicBezTo>
                <a:lnTo>
                  <a:pt x="1767" y="5395"/>
                </a:lnTo>
                <a:cubicBezTo>
                  <a:pt x="2098" y="5395"/>
                  <a:pt x="2366" y="5127"/>
                  <a:pt x="2366" y="4795"/>
                </a:cubicBezTo>
              </a:path>
            </a:pathLst>
          </a:custGeom>
          <a:solidFill>
            <a:srgbClr val="029676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6" name="Google Shape;416;p156"/>
          <p:cNvSpPr/>
          <p:nvPr/>
        </p:nvSpPr>
        <p:spPr>
          <a:xfrm>
            <a:off x="6737978" y="3364842"/>
            <a:ext cx="1919330" cy="2904655"/>
          </a:xfrm>
          <a:custGeom>
            <a:avLst/>
            <a:gdLst/>
            <a:ahLst/>
            <a:cxnLst/>
            <a:rect l="l" t="t" r="r" b="b"/>
            <a:pathLst>
              <a:path w="3623" h="5484" extrusionOk="0">
                <a:moveTo>
                  <a:pt x="89" y="4574"/>
                </a:moveTo>
                <a:lnTo>
                  <a:pt x="1320" y="4574"/>
                </a:lnTo>
                <a:lnTo>
                  <a:pt x="1296" y="4635"/>
                </a:lnTo>
                <a:lnTo>
                  <a:pt x="1296" y="4635"/>
                </a:lnTo>
                <a:cubicBezTo>
                  <a:pt x="1270" y="4700"/>
                  <a:pt x="1257" y="4769"/>
                  <a:pt x="1256" y="4840"/>
                </a:cubicBezTo>
                <a:lnTo>
                  <a:pt x="1256" y="4840"/>
                </a:lnTo>
                <a:cubicBezTo>
                  <a:pt x="1256" y="5146"/>
                  <a:pt x="1506" y="5395"/>
                  <a:pt x="1812" y="5395"/>
                </a:cubicBezTo>
                <a:lnTo>
                  <a:pt x="1812" y="5439"/>
                </a:lnTo>
                <a:lnTo>
                  <a:pt x="1812" y="5395"/>
                </a:lnTo>
                <a:lnTo>
                  <a:pt x="1812" y="5395"/>
                </a:lnTo>
                <a:lnTo>
                  <a:pt x="1812" y="5395"/>
                </a:lnTo>
                <a:cubicBezTo>
                  <a:pt x="1960" y="5395"/>
                  <a:pt x="2100" y="5337"/>
                  <a:pt x="2204" y="5232"/>
                </a:cubicBezTo>
                <a:lnTo>
                  <a:pt x="2204" y="5232"/>
                </a:lnTo>
                <a:cubicBezTo>
                  <a:pt x="2310" y="5128"/>
                  <a:pt x="2367" y="4988"/>
                  <a:pt x="2367" y="4839"/>
                </a:cubicBezTo>
                <a:lnTo>
                  <a:pt x="2367" y="4839"/>
                </a:lnTo>
                <a:cubicBezTo>
                  <a:pt x="2367" y="4770"/>
                  <a:pt x="2354" y="4701"/>
                  <a:pt x="2327" y="4635"/>
                </a:cubicBezTo>
                <a:lnTo>
                  <a:pt x="2304" y="4575"/>
                </a:lnTo>
                <a:lnTo>
                  <a:pt x="3534" y="4574"/>
                </a:lnTo>
                <a:lnTo>
                  <a:pt x="3534" y="3369"/>
                </a:lnTo>
                <a:lnTo>
                  <a:pt x="3534" y="3369"/>
                </a:lnTo>
                <a:lnTo>
                  <a:pt x="3534" y="3369"/>
                </a:lnTo>
                <a:cubicBezTo>
                  <a:pt x="3485" y="3369"/>
                  <a:pt x="3448" y="3335"/>
                  <a:pt x="3413" y="3303"/>
                </a:cubicBezTo>
                <a:lnTo>
                  <a:pt x="3413" y="3303"/>
                </a:lnTo>
                <a:cubicBezTo>
                  <a:pt x="3378" y="3271"/>
                  <a:pt x="3345" y="3240"/>
                  <a:pt x="3302" y="3240"/>
                </a:cubicBezTo>
                <a:lnTo>
                  <a:pt x="3302" y="3240"/>
                </a:lnTo>
                <a:cubicBezTo>
                  <a:pt x="3116" y="3240"/>
                  <a:pt x="2991" y="3230"/>
                  <a:pt x="2897" y="3178"/>
                </a:cubicBezTo>
                <a:lnTo>
                  <a:pt x="2897" y="3178"/>
                </a:lnTo>
                <a:cubicBezTo>
                  <a:pt x="2790" y="3118"/>
                  <a:pt x="2740" y="3009"/>
                  <a:pt x="2740" y="2835"/>
                </a:cubicBezTo>
                <a:lnTo>
                  <a:pt x="2740" y="2835"/>
                </a:lnTo>
                <a:cubicBezTo>
                  <a:pt x="2740" y="2417"/>
                  <a:pt x="2919" y="2177"/>
                  <a:pt x="3231" y="2177"/>
                </a:cubicBezTo>
                <a:lnTo>
                  <a:pt x="3231" y="2177"/>
                </a:lnTo>
                <a:cubicBezTo>
                  <a:pt x="3338" y="2177"/>
                  <a:pt x="3441" y="2203"/>
                  <a:pt x="3534" y="2253"/>
                </a:cubicBezTo>
                <a:lnTo>
                  <a:pt x="3534" y="1130"/>
                </a:lnTo>
                <a:lnTo>
                  <a:pt x="2304" y="1131"/>
                </a:lnTo>
                <a:lnTo>
                  <a:pt x="2328" y="1070"/>
                </a:lnTo>
                <a:lnTo>
                  <a:pt x="2328" y="1070"/>
                </a:lnTo>
                <a:cubicBezTo>
                  <a:pt x="2354" y="1004"/>
                  <a:pt x="2367" y="935"/>
                  <a:pt x="2367" y="866"/>
                </a:cubicBezTo>
                <a:lnTo>
                  <a:pt x="2367" y="866"/>
                </a:lnTo>
                <a:cubicBezTo>
                  <a:pt x="2367" y="558"/>
                  <a:pt x="2123" y="89"/>
                  <a:pt x="1822" y="88"/>
                </a:cubicBezTo>
                <a:lnTo>
                  <a:pt x="1822" y="88"/>
                </a:lnTo>
                <a:cubicBezTo>
                  <a:pt x="1523" y="88"/>
                  <a:pt x="1098" y="424"/>
                  <a:pt x="1098" y="736"/>
                </a:cubicBezTo>
                <a:lnTo>
                  <a:pt x="1098" y="736"/>
                </a:lnTo>
                <a:cubicBezTo>
                  <a:pt x="1098" y="771"/>
                  <a:pt x="1170" y="876"/>
                  <a:pt x="1214" y="939"/>
                </a:cubicBezTo>
                <a:lnTo>
                  <a:pt x="1214" y="939"/>
                </a:lnTo>
                <a:cubicBezTo>
                  <a:pt x="1253" y="995"/>
                  <a:pt x="1283" y="1039"/>
                  <a:pt x="1295" y="1070"/>
                </a:cubicBezTo>
                <a:lnTo>
                  <a:pt x="1320" y="1130"/>
                </a:lnTo>
                <a:lnTo>
                  <a:pt x="89" y="1130"/>
                </a:lnTo>
                <a:lnTo>
                  <a:pt x="88" y="2223"/>
                </a:lnTo>
                <a:lnTo>
                  <a:pt x="88" y="2223"/>
                </a:lnTo>
                <a:cubicBezTo>
                  <a:pt x="165" y="2192"/>
                  <a:pt x="245" y="2177"/>
                  <a:pt x="329" y="2177"/>
                </a:cubicBezTo>
                <a:lnTo>
                  <a:pt x="329" y="2177"/>
                </a:lnTo>
                <a:cubicBezTo>
                  <a:pt x="684" y="2177"/>
                  <a:pt x="972" y="2465"/>
                  <a:pt x="972" y="2821"/>
                </a:cubicBezTo>
                <a:lnTo>
                  <a:pt x="972" y="2821"/>
                </a:lnTo>
                <a:cubicBezTo>
                  <a:pt x="972" y="3175"/>
                  <a:pt x="684" y="3464"/>
                  <a:pt x="329" y="3464"/>
                </a:cubicBezTo>
                <a:lnTo>
                  <a:pt x="329" y="3464"/>
                </a:lnTo>
                <a:cubicBezTo>
                  <a:pt x="247" y="3464"/>
                  <a:pt x="166" y="3448"/>
                  <a:pt x="89" y="3417"/>
                </a:cubicBezTo>
                <a:lnTo>
                  <a:pt x="89" y="4574"/>
                </a:lnTo>
                <a:close/>
                <a:moveTo>
                  <a:pt x="1812" y="5483"/>
                </a:moveTo>
                <a:lnTo>
                  <a:pt x="1812" y="5483"/>
                </a:lnTo>
                <a:lnTo>
                  <a:pt x="1812" y="5483"/>
                </a:lnTo>
                <a:lnTo>
                  <a:pt x="1812" y="5483"/>
                </a:lnTo>
                <a:cubicBezTo>
                  <a:pt x="1457" y="5483"/>
                  <a:pt x="1169" y="5194"/>
                  <a:pt x="1169" y="4840"/>
                </a:cubicBezTo>
                <a:lnTo>
                  <a:pt x="1169" y="4840"/>
                </a:lnTo>
                <a:cubicBezTo>
                  <a:pt x="1169" y="4779"/>
                  <a:pt x="1177" y="4719"/>
                  <a:pt x="1193" y="4662"/>
                </a:cubicBezTo>
                <a:lnTo>
                  <a:pt x="1" y="4662"/>
                </a:lnTo>
                <a:lnTo>
                  <a:pt x="1" y="3275"/>
                </a:lnTo>
                <a:lnTo>
                  <a:pt x="66" y="3310"/>
                </a:lnTo>
                <a:lnTo>
                  <a:pt x="66" y="3310"/>
                </a:lnTo>
                <a:cubicBezTo>
                  <a:pt x="147" y="3353"/>
                  <a:pt x="238" y="3376"/>
                  <a:pt x="329" y="3376"/>
                </a:cubicBezTo>
                <a:lnTo>
                  <a:pt x="329" y="3376"/>
                </a:lnTo>
                <a:cubicBezTo>
                  <a:pt x="635" y="3376"/>
                  <a:pt x="884" y="3127"/>
                  <a:pt x="884" y="2821"/>
                </a:cubicBezTo>
                <a:lnTo>
                  <a:pt x="884" y="2821"/>
                </a:lnTo>
                <a:cubicBezTo>
                  <a:pt x="884" y="2514"/>
                  <a:pt x="635" y="2265"/>
                  <a:pt x="329" y="2265"/>
                </a:cubicBezTo>
                <a:lnTo>
                  <a:pt x="329" y="2265"/>
                </a:lnTo>
                <a:cubicBezTo>
                  <a:pt x="236" y="2265"/>
                  <a:pt x="147" y="2287"/>
                  <a:pt x="66" y="2331"/>
                </a:cubicBezTo>
                <a:lnTo>
                  <a:pt x="0" y="2366"/>
                </a:lnTo>
                <a:lnTo>
                  <a:pt x="2" y="1042"/>
                </a:lnTo>
                <a:lnTo>
                  <a:pt x="1178" y="1042"/>
                </a:lnTo>
                <a:lnTo>
                  <a:pt x="1178" y="1042"/>
                </a:lnTo>
                <a:cubicBezTo>
                  <a:pt x="1167" y="1025"/>
                  <a:pt x="1154" y="1007"/>
                  <a:pt x="1142" y="989"/>
                </a:cubicBezTo>
                <a:lnTo>
                  <a:pt x="1142" y="989"/>
                </a:lnTo>
                <a:cubicBezTo>
                  <a:pt x="1062" y="874"/>
                  <a:pt x="1009" y="794"/>
                  <a:pt x="1009" y="736"/>
                </a:cubicBezTo>
                <a:lnTo>
                  <a:pt x="1009" y="736"/>
                </a:lnTo>
                <a:cubicBezTo>
                  <a:pt x="1009" y="371"/>
                  <a:pt x="1482" y="0"/>
                  <a:pt x="1822" y="0"/>
                </a:cubicBezTo>
                <a:lnTo>
                  <a:pt x="1822" y="0"/>
                </a:lnTo>
                <a:cubicBezTo>
                  <a:pt x="2189" y="1"/>
                  <a:pt x="2455" y="517"/>
                  <a:pt x="2455" y="866"/>
                </a:cubicBezTo>
                <a:lnTo>
                  <a:pt x="2455" y="866"/>
                </a:lnTo>
                <a:cubicBezTo>
                  <a:pt x="2455" y="925"/>
                  <a:pt x="2447" y="984"/>
                  <a:pt x="2430" y="1043"/>
                </a:cubicBezTo>
                <a:lnTo>
                  <a:pt x="3622" y="1042"/>
                </a:lnTo>
                <a:lnTo>
                  <a:pt x="3622" y="2417"/>
                </a:lnTo>
                <a:lnTo>
                  <a:pt x="3553" y="2368"/>
                </a:lnTo>
                <a:lnTo>
                  <a:pt x="3553" y="2368"/>
                </a:lnTo>
                <a:cubicBezTo>
                  <a:pt x="3458" y="2300"/>
                  <a:pt x="3347" y="2265"/>
                  <a:pt x="3231" y="2265"/>
                </a:cubicBezTo>
                <a:lnTo>
                  <a:pt x="3231" y="2265"/>
                </a:lnTo>
                <a:cubicBezTo>
                  <a:pt x="2880" y="2265"/>
                  <a:pt x="2828" y="2622"/>
                  <a:pt x="2828" y="2835"/>
                </a:cubicBezTo>
                <a:lnTo>
                  <a:pt x="2828" y="2835"/>
                </a:lnTo>
                <a:cubicBezTo>
                  <a:pt x="2828" y="3016"/>
                  <a:pt x="2888" y="3073"/>
                  <a:pt x="2940" y="3101"/>
                </a:cubicBezTo>
                <a:lnTo>
                  <a:pt x="2940" y="3101"/>
                </a:lnTo>
                <a:cubicBezTo>
                  <a:pt x="3017" y="3144"/>
                  <a:pt x="3135" y="3152"/>
                  <a:pt x="3301" y="3152"/>
                </a:cubicBezTo>
                <a:lnTo>
                  <a:pt x="3301" y="3152"/>
                </a:lnTo>
                <a:cubicBezTo>
                  <a:pt x="3379" y="3153"/>
                  <a:pt x="3431" y="3200"/>
                  <a:pt x="3473" y="3238"/>
                </a:cubicBezTo>
                <a:lnTo>
                  <a:pt x="3473" y="3238"/>
                </a:lnTo>
                <a:cubicBezTo>
                  <a:pt x="3496" y="3259"/>
                  <a:pt x="3519" y="3280"/>
                  <a:pt x="3534" y="3280"/>
                </a:cubicBezTo>
                <a:lnTo>
                  <a:pt x="3534" y="3280"/>
                </a:lnTo>
                <a:cubicBezTo>
                  <a:pt x="3539" y="3280"/>
                  <a:pt x="3546" y="3278"/>
                  <a:pt x="3552" y="3273"/>
                </a:cubicBezTo>
                <a:lnTo>
                  <a:pt x="3622" y="3223"/>
                </a:lnTo>
                <a:lnTo>
                  <a:pt x="3622" y="4662"/>
                </a:lnTo>
                <a:lnTo>
                  <a:pt x="2430" y="4662"/>
                </a:lnTo>
                <a:lnTo>
                  <a:pt x="2430" y="4662"/>
                </a:lnTo>
                <a:cubicBezTo>
                  <a:pt x="2447" y="4720"/>
                  <a:pt x="2455" y="4779"/>
                  <a:pt x="2455" y="4839"/>
                </a:cubicBezTo>
                <a:lnTo>
                  <a:pt x="2455" y="4839"/>
                </a:lnTo>
                <a:cubicBezTo>
                  <a:pt x="2455" y="5011"/>
                  <a:pt x="2388" y="5173"/>
                  <a:pt x="2267" y="5295"/>
                </a:cubicBezTo>
                <a:lnTo>
                  <a:pt x="2267" y="5295"/>
                </a:lnTo>
                <a:cubicBezTo>
                  <a:pt x="2145" y="5416"/>
                  <a:pt x="1984" y="5483"/>
                  <a:pt x="1812" y="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7" name="Google Shape;417;p156"/>
          <p:cNvSpPr/>
          <p:nvPr/>
        </p:nvSpPr>
        <p:spPr>
          <a:xfrm>
            <a:off x="8605933" y="1627652"/>
            <a:ext cx="1870290" cy="2738870"/>
          </a:xfrm>
          <a:custGeom>
            <a:avLst/>
            <a:gdLst/>
            <a:ahLst/>
            <a:cxnLst/>
            <a:rect l="l" t="t" r="r" b="b"/>
            <a:pathLst>
              <a:path w="3534" h="5174" extrusionOk="0">
                <a:moveTo>
                  <a:pt x="2366" y="4574"/>
                </a:moveTo>
                <a:lnTo>
                  <a:pt x="2366" y="4574"/>
                </a:lnTo>
                <a:cubicBezTo>
                  <a:pt x="2366" y="4496"/>
                  <a:pt x="2359" y="4399"/>
                  <a:pt x="2332" y="4331"/>
                </a:cubicBezTo>
                <a:lnTo>
                  <a:pt x="3533" y="4353"/>
                </a:lnTo>
                <a:lnTo>
                  <a:pt x="3533" y="3043"/>
                </a:lnTo>
                <a:lnTo>
                  <a:pt x="3533" y="3043"/>
                </a:lnTo>
                <a:cubicBezTo>
                  <a:pt x="3435" y="3113"/>
                  <a:pt x="3315" y="3154"/>
                  <a:pt x="3186" y="3154"/>
                </a:cubicBezTo>
                <a:lnTo>
                  <a:pt x="3186" y="3154"/>
                </a:lnTo>
                <a:cubicBezTo>
                  <a:pt x="2855" y="3154"/>
                  <a:pt x="2587" y="2886"/>
                  <a:pt x="2587" y="2555"/>
                </a:cubicBezTo>
                <a:lnTo>
                  <a:pt x="2587" y="2555"/>
                </a:lnTo>
                <a:cubicBezTo>
                  <a:pt x="2587" y="2224"/>
                  <a:pt x="2855" y="1956"/>
                  <a:pt x="3186" y="1956"/>
                </a:cubicBezTo>
                <a:lnTo>
                  <a:pt x="3186" y="1956"/>
                </a:lnTo>
                <a:cubicBezTo>
                  <a:pt x="3315" y="1956"/>
                  <a:pt x="3435" y="1997"/>
                  <a:pt x="3533" y="2067"/>
                </a:cubicBezTo>
                <a:lnTo>
                  <a:pt x="3533" y="820"/>
                </a:lnTo>
                <a:lnTo>
                  <a:pt x="2324" y="820"/>
                </a:lnTo>
                <a:lnTo>
                  <a:pt x="2324" y="820"/>
                </a:lnTo>
                <a:cubicBezTo>
                  <a:pt x="2351" y="752"/>
                  <a:pt x="2366" y="677"/>
                  <a:pt x="2366" y="599"/>
                </a:cubicBezTo>
                <a:lnTo>
                  <a:pt x="2366" y="599"/>
                </a:lnTo>
                <a:cubicBezTo>
                  <a:pt x="2366" y="268"/>
                  <a:pt x="2098" y="0"/>
                  <a:pt x="1767" y="0"/>
                </a:cubicBezTo>
                <a:lnTo>
                  <a:pt x="1767" y="0"/>
                </a:lnTo>
                <a:cubicBezTo>
                  <a:pt x="1436" y="0"/>
                  <a:pt x="1167" y="268"/>
                  <a:pt x="1167" y="599"/>
                </a:cubicBezTo>
                <a:lnTo>
                  <a:pt x="1167" y="599"/>
                </a:lnTo>
                <a:cubicBezTo>
                  <a:pt x="1167" y="677"/>
                  <a:pt x="1182" y="751"/>
                  <a:pt x="1210" y="819"/>
                </a:cubicBezTo>
                <a:lnTo>
                  <a:pt x="2" y="820"/>
                </a:lnTo>
                <a:lnTo>
                  <a:pt x="0" y="2027"/>
                </a:lnTo>
                <a:lnTo>
                  <a:pt x="0" y="2027"/>
                </a:lnTo>
                <a:cubicBezTo>
                  <a:pt x="85" y="1982"/>
                  <a:pt x="254" y="2118"/>
                  <a:pt x="356" y="2118"/>
                </a:cubicBezTo>
                <a:lnTo>
                  <a:pt x="356" y="2118"/>
                </a:lnTo>
                <a:cubicBezTo>
                  <a:pt x="688" y="2118"/>
                  <a:pt x="640" y="2275"/>
                  <a:pt x="640" y="2606"/>
                </a:cubicBezTo>
                <a:lnTo>
                  <a:pt x="640" y="2606"/>
                </a:lnTo>
                <a:cubicBezTo>
                  <a:pt x="640" y="2937"/>
                  <a:pt x="639" y="3046"/>
                  <a:pt x="308" y="3046"/>
                </a:cubicBezTo>
                <a:lnTo>
                  <a:pt x="308" y="3046"/>
                </a:lnTo>
                <a:cubicBezTo>
                  <a:pt x="205" y="3046"/>
                  <a:pt x="85" y="3128"/>
                  <a:pt x="1" y="3083"/>
                </a:cubicBezTo>
                <a:lnTo>
                  <a:pt x="1" y="4353"/>
                </a:lnTo>
                <a:lnTo>
                  <a:pt x="1210" y="4353"/>
                </a:lnTo>
                <a:lnTo>
                  <a:pt x="1210" y="4353"/>
                </a:lnTo>
                <a:cubicBezTo>
                  <a:pt x="1182" y="4422"/>
                  <a:pt x="1167" y="4496"/>
                  <a:pt x="1167" y="4575"/>
                </a:cubicBezTo>
                <a:lnTo>
                  <a:pt x="1167" y="4575"/>
                </a:lnTo>
                <a:cubicBezTo>
                  <a:pt x="1167" y="4904"/>
                  <a:pt x="1436" y="5173"/>
                  <a:pt x="1767" y="5173"/>
                </a:cubicBezTo>
                <a:lnTo>
                  <a:pt x="1767" y="5173"/>
                </a:lnTo>
                <a:cubicBezTo>
                  <a:pt x="2098" y="5173"/>
                  <a:pt x="2366" y="4904"/>
                  <a:pt x="2366" y="457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8" name="Google Shape;418;p156"/>
          <p:cNvSpPr/>
          <p:nvPr/>
        </p:nvSpPr>
        <p:spPr>
          <a:xfrm>
            <a:off x="8582583" y="1604302"/>
            <a:ext cx="1916989" cy="2785571"/>
          </a:xfrm>
          <a:custGeom>
            <a:avLst/>
            <a:gdLst/>
            <a:ahLst/>
            <a:cxnLst/>
            <a:rect l="l" t="t" r="r" b="b"/>
            <a:pathLst>
              <a:path w="3622" h="5262" extrusionOk="0">
                <a:moveTo>
                  <a:pt x="89" y="4353"/>
                </a:moveTo>
                <a:lnTo>
                  <a:pt x="1319" y="4353"/>
                </a:lnTo>
                <a:lnTo>
                  <a:pt x="1295" y="4414"/>
                </a:lnTo>
                <a:lnTo>
                  <a:pt x="1295" y="4414"/>
                </a:lnTo>
                <a:cubicBezTo>
                  <a:pt x="1269" y="4478"/>
                  <a:pt x="1256" y="4548"/>
                  <a:pt x="1255" y="4619"/>
                </a:cubicBezTo>
                <a:lnTo>
                  <a:pt x="1255" y="4619"/>
                </a:lnTo>
                <a:cubicBezTo>
                  <a:pt x="1255" y="4924"/>
                  <a:pt x="1505" y="5173"/>
                  <a:pt x="1811" y="5173"/>
                </a:cubicBezTo>
                <a:lnTo>
                  <a:pt x="1811" y="5217"/>
                </a:lnTo>
                <a:lnTo>
                  <a:pt x="1811" y="5173"/>
                </a:lnTo>
                <a:lnTo>
                  <a:pt x="1811" y="5173"/>
                </a:lnTo>
                <a:cubicBezTo>
                  <a:pt x="1959" y="5173"/>
                  <a:pt x="2099" y="5115"/>
                  <a:pt x="2203" y="5010"/>
                </a:cubicBezTo>
                <a:lnTo>
                  <a:pt x="2203" y="5010"/>
                </a:lnTo>
                <a:cubicBezTo>
                  <a:pt x="2309" y="4905"/>
                  <a:pt x="2366" y="4765"/>
                  <a:pt x="2366" y="4618"/>
                </a:cubicBezTo>
                <a:lnTo>
                  <a:pt x="2366" y="4618"/>
                </a:lnTo>
                <a:cubicBezTo>
                  <a:pt x="2366" y="4521"/>
                  <a:pt x="2355" y="4442"/>
                  <a:pt x="2334" y="4391"/>
                </a:cubicBezTo>
                <a:lnTo>
                  <a:pt x="2310" y="4330"/>
                </a:lnTo>
                <a:lnTo>
                  <a:pt x="3533" y="4352"/>
                </a:lnTo>
                <a:lnTo>
                  <a:pt x="3533" y="3166"/>
                </a:lnTo>
                <a:lnTo>
                  <a:pt x="3533" y="3166"/>
                </a:lnTo>
                <a:cubicBezTo>
                  <a:pt x="3441" y="3216"/>
                  <a:pt x="3338" y="3243"/>
                  <a:pt x="3231" y="3243"/>
                </a:cubicBezTo>
                <a:lnTo>
                  <a:pt x="3231" y="3243"/>
                </a:lnTo>
                <a:cubicBezTo>
                  <a:pt x="3058" y="3243"/>
                  <a:pt x="2897" y="3175"/>
                  <a:pt x="2775" y="3054"/>
                </a:cubicBezTo>
                <a:lnTo>
                  <a:pt x="2775" y="3054"/>
                </a:lnTo>
                <a:cubicBezTo>
                  <a:pt x="2654" y="2932"/>
                  <a:pt x="2587" y="2771"/>
                  <a:pt x="2587" y="2599"/>
                </a:cubicBezTo>
                <a:lnTo>
                  <a:pt x="2587" y="2599"/>
                </a:lnTo>
                <a:cubicBezTo>
                  <a:pt x="2587" y="2244"/>
                  <a:pt x="2876" y="1956"/>
                  <a:pt x="3230" y="1956"/>
                </a:cubicBezTo>
                <a:lnTo>
                  <a:pt x="3230" y="1956"/>
                </a:lnTo>
                <a:cubicBezTo>
                  <a:pt x="3337" y="1956"/>
                  <a:pt x="3440" y="1982"/>
                  <a:pt x="3533" y="2032"/>
                </a:cubicBezTo>
                <a:lnTo>
                  <a:pt x="3533" y="908"/>
                </a:lnTo>
                <a:lnTo>
                  <a:pt x="2303" y="908"/>
                </a:lnTo>
                <a:lnTo>
                  <a:pt x="2327" y="848"/>
                </a:lnTo>
                <a:lnTo>
                  <a:pt x="2327" y="848"/>
                </a:lnTo>
                <a:cubicBezTo>
                  <a:pt x="2353" y="782"/>
                  <a:pt x="2366" y="713"/>
                  <a:pt x="2366" y="643"/>
                </a:cubicBezTo>
                <a:lnTo>
                  <a:pt x="2366" y="643"/>
                </a:lnTo>
                <a:cubicBezTo>
                  <a:pt x="2366" y="337"/>
                  <a:pt x="2117" y="88"/>
                  <a:pt x="1811" y="88"/>
                </a:cubicBezTo>
                <a:lnTo>
                  <a:pt x="1811" y="88"/>
                </a:lnTo>
                <a:cubicBezTo>
                  <a:pt x="1504" y="88"/>
                  <a:pt x="1255" y="337"/>
                  <a:pt x="1255" y="643"/>
                </a:cubicBezTo>
                <a:lnTo>
                  <a:pt x="1255" y="643"/>
                </a:lnTo>
                <a:cubicBezTo>
                  <a:pt x="1256" y="714"/>
                  <a:pt x="1269" y="783"/>
                  <a:pt x="1294" y="847"/>
                </a:cubicBezTo>
                <a:lnTo>
                  <a:pt x="1319" y="907"/>
                </a:lnTo>
                <a:lnTo>
                  <a:pt x="90" y="908"/>
                </a:lnTo>
                <a:lnTo>
                  <a:pt x="88" y="2018"/>
                </a:lnTo>
                <a:lnTo>
                  <a:pt x="88" y="2018"/>
                </a:lnTo>
                <a:cubicBezTo>
                  <a:pt x="143" y="2019"/>
                  <a:pt x="205" y="2046"/>
                  <a:pt x="263" y="2072"/>
                </a:cubicBezTo>
                <a:lnTo>
                  <a:pt x="263" y="2072"/>
                </a:lnTo>
                <a:cubicBezTo>
                  <a:pt x="314" y="2094"/>
                  <a:pt x="366" y="2118"/>
                  <a:pt x="400" y="2118"/>
                </a:cubicBezTo>
                <a:lnTo>
                  <a:pt x="400" y="2118"/>
                </a:lnTo>
                <a:cubicBezTo>
                  <a:pt x="530" y="2118"/>
                  <a:pt x="611" y="2141"/>
                  <a:pt x="662" y="2193"/>
                </a:cubicBezTo>
                <a:lnTo>
                  <a:pt x="662" y="2193"/>
                </a:lnTo>
                <a:cubicBezTo>
                  <a:pt x="734" y="2266"/>
                  <a:pt x="732" y="2382"/>
                  <a:pt x="729" y="2540"/>
                </a:cubicBezTo>
                <a:lnTo>
                  <a:pt x="729" y="2540"/>
                </a:lnTo>
                <a:cubicBezTo>
                  <a:pt x="729" y="2574"/>
                  <a:pt x="728" y="2611"/>
                  <a:pt x="728" y="2650"/>
                </a:cubicBezTo>
                <a:lnTo>
                  <a:pt x="728" y="2650"/>
                </a:lnTo>
                <a:cubicBezTo>
                  <a:pt x="728" y="2982"/>
                  <a:pt x="728" y="3134"/>
                  <a:pt x="352" y="3134"/>
                </a:cubicBezTo>
                <a:lnTo>
                  <a:pt x="352" y="3134"/>
                </a:lnTo>
                <a:cubicBezTo>
                  <a:pt x="317" y="3134"/>
                  <a:pt x="275" y="3146"/>
                  <a:pt x="236" y="3158"/>
                </a:cubicBezTo>
                <a:lnTo>
                  <a:pt x="236" y="3158"/>
                </a:lnTo>
                <a:cubicBezTo>
                  <a:pt x="188" y="3173"/>
                  <a:pt x="136" y="3187"/>
                  <a:pt x="89" y="3184"/>
                </a:cubicBezTo>
                <a:lnTo>
                  <a:pt x="89" y="4353"/>
                </a:lnTo>
                <a:close/>
                <a:moveTo>
                  <a:pt x="1811" y="5261"/>
                </a:moveTo>
                <a:lnTo>
                  <a:pt x="1811" y="5261"/>
                </a:lnTo>
                <a:lnTo>
                  <a:pt x="1811" y="5261"/>
                </a:lnTo>
                <a:lnTo>
                  <a:pt x="1811" y="5261"/>
                </a:lnTo>
                <a:cubicBezTo>
                  <a:pt x="1456" y="5261"/>
                  <a:pt x="1167" y="4972"/>
                  <a:pt x="1167" y="4619"/>
                </a:cubicBezTo>
                <a:lnTo>
                  <a:pt x="1167" y="4619"/>
                </a:lnTo>
                <a:cubicBezTo>
                  <a:pt x="1167" y="4558"/>
                  <a:pt x="1176" y="4498"/>
                  <a:pt x="1192" y="4441"/>
                </a:cubicBezTo>
                <a:lnTo>
                  <a:pt x="1" y="4441"/>
                </a:lnTo>
                <a:lnTo>
                  <a:pt x="1" y="3054"/>
                </a:lnTo>
                <a:lnTo>
                  <a:pt x="65" y="3089"/>
                </a:lnTo>
                <a:lnTo>
                  <a:pt x="65" y="3089"/>
                </a:lnTo>
                <a:cubicBezTo>
                  <a:pt x="97" y="3105"/>
                  <a:pt x="153" y="3091"/>
                  <a:pt x="212" y="3074"/>
                </a:cubicBezTo>
                <a:lnTo>
                  <a:pt x="212" y="3074"/>
                </a:lnTo>
                <a:cubicBezTo>
                  <a:pt x="257" y="3060"/>
                  <a:pt x="304" y="3046"/>
                  <a:pt x="351" y="3046"/>
                </a:cubicBezTo>
                <a:lnTo>
                  <a:pt x="351" y="3046"/>
                </a:lnTo>
                <a:cubicBezTo>
                  <a:pt x="640" y="3046"/>
                  <a:pt x="640" y="2978"/>
                  <a:pt x="640" y="2650"/>
                </a:cubicBezTo>
                <a:lnTo>
                  <a:pt x="640" y="2650"/>
                </a:lnTo>
                <a:cubicBezTo>
                  <a:pt x="640" y="2610"/>
                  <a:pt x="641" y="2574"/>
                  <a:pt x="641" y="2538"/>
                </a:cubicBezTo>
                <a:lnTo>
                  <a:pt x="641" y="2538"/>
                </a:lnTo>
                <a:cubicBezTo>
                  <a:pt x="644" y="2401"/>
                  <a:pt x="646" y="2302"/>
                  <a:pt x="600" y="2254"/>
                </a:cubicBezTo>
                <a:lnTo>
                  <a:pt x="600" y="2254"/>
                </a:lnTo>
                <a:cubicBezTo>
                  <a:pt x="567" y="2221"/>
                  <a:pt x="504" y="2206"/>
                  <a:pt x="400" y="2206"/>
                </a:cubicBezTo>
                <a:lnTo>
                  <a:pt x="400" y="2206"/>
                </a:lnTo>
                <a:cubicBezTo>
                  <a:pt x="348" y="2206"/>
                  <a:pt x="289" y="2180"/>
                  <a:pt x="227" y="2152"/>
                </a:cubicBezTo>
                <a:lnTo>
                  <a:pt x="227" y="2152"/>
                </a:lnTo>
                <a:cubicBezTo>
                  <a:pt x="177" y="2130"/>
                  <a:pt x="123" y="2105"/>
                  <a:pt x="86" y="2105"/>
                </a:cubicBezTo>
                <a:lnTo>
                  <a:pt x="86" y="2105"/>
                </a:lnTo>
                <a:cubicBezTo>
                  <a:pt x="77" y="2105"/>
                  <a:pt x="70" y="2107"/>
                  <a:pt x="65" y="2110"/>
                </a:cubicBezTo>
                <a:lnTo>
                  <a:pt x="0" y="2144"/>
                </a:lnTo>
                <a:lnTo>
                  <a:pt x="2" y="820"/>
                </a:lnTo>
                <a:lnTo>
                  <a:pt x="1192" y="820"/>
                </a:lnTo>
                <a:lnTo>
                  <a:pt x="1192" y="820"/>
                </a:lnTo>
                <a:cubicBezTo>
                  <a:pt x="1176" y="763"/>
                  <a:pt x="1167" y="704"/>
                  <a:pt x="1167" y="643"/>
                </a:cubicBezTo>
                <a:lnTo>
                  <a:pt x="1167" y="643"/>
                </a:lnTo>
                <a:cubicBezTo>
                  <a:pt x="1167" y="289"/>
                  <a:pt x="1456" y="0"/>
                  <a:pt x="1810" y="0"/>
                </a:cubicBezTo>
                <a:lnTo>
                  <a:pt x="1810" y="0"/>
                </a:lnTo>
                <a:cubicBezTo>
                  <a:pt x="2165" y="0"/>
                  <a:pt x="2454" y="289"/>
                  <a:pt x="2454" y="643"/>
                </a:cubicBezTo>
                <a:lnTo>
                  <a:pt x="2454" y="643"/>
                </a:lnTo>
                <a:cubicBezTo>
                  <a:pt x="2454" y="703"/>
                  <a:pt x="2445" y="762"/>
                  <a:pt x="2429" y="820"/>
                </a:cubicBezTo>
                <a:lnTo>
                  <a:pt x="3621" y="820"/>
                </a:lnTo>
                <a:lnTo>
                  <a:pt x="3621" y="2196"/>
                </a:lnTo>
                <a:lnTo>
                  <a:pt x="3552" y="2147"/>
                </a:lnTo>
                <a:lnTo>
                  <a:pt x="3552" y="2147"/>
                </a:lnTo>
                <a:cubicBezTo>
                  <a:pt x="3457" y="2079"/>
                  <a:pt x="3346" y="2044"/>
                  <a:pt x="3230" y="2044"/>
                </a:cubicBezTo>
                <a:lnTo>
                  <a:pt x="3230" y="2044"/>
                </a:lnTo>
                <a:cubicBezTo>
                  <a:pt x="2924" y="2044"/>
                  <a:pt x="2675" y="2293"/>
                  <a:pt x="2675" y="2599"/>
                </a:cubicBezTo>
                <a:lnTo>
                  <a:pt x="2675" y="2599"/>
                </a:lnTo>
                <a:cubicBezTo>
                  <a:pt x="2675" y="2747"/>
                  <a:pt x="2733" y="2887"/>
                  <a:pt x="2837" y="2992"/>
                </a:cubicBezTo>
                <a:lnTo>
                  <a:pt x="2837" y="2992"/>
                </a:lnTo>
                <a:cubicBezTo>
                  <a:pt x="2942" y="3096"/>
                  <a:pt x="3082" y="3154"/>
                  <a:pt x="3230" y="3154"/>
                </a:cubicBezTo>
                <a:lnTo>
                  <a:pt x="3230" y="3154"/>
                </a:lnTo>
                <a:cubicBezTo>
                  <a:pt x="3347" y="3154"/>
                  <a:pt x="3458" y="3119"/>
                  <a:pt x="3551" y="3052"/>
                </a:cubicBezTo>
                <a:lnTo>
                  <a:pt x="3621" y="3002"/>
                </a:lnTo>
                <a:lnTo>
                  <a:pt x="3621" y="4442"/>
                </a:lnTo>
                <a:lnTo>
                  <a:pt x="2435" y="4420"/>
                </a:lnTo>
                <a:lnTo>
                  <a:pt x="2435" y="4420"/>
                </a:lnTo>
                <a:cubicBezTo>
                  <a:pt x="2447" y="4474"/>
                  <a:pt x="2454" y="4541"/>
                  <a:pt x="2454" y="4618"/>
                </a:cubicBezTo>
                <a:lnTo>
                  <a:pt x="2454" y="4618"/>
                </a:lnTo>
                <a:cubicBezTo>
                  <a:pt x="2454" y="4789"/>
                  <a:pt x="2387" y="4951"/>
                  <a:pt x="2266" y="5072"/>
                </a:cubicBezTo>
                <a:lnTo>
                  <a:pt x="2266" y="5072"/>
                </a:lnTo>
                <a:cubicBezTo>
                  <a:pt x="2144" y="5194"/>
                  <a:pt x="1983" y="5261"/>
                  <a:pt x="1811" y="52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9" name="Google Shape;419;p156"/>
          <p:cNvSpPr/>
          <p:nvPr/>
        </p:nvSpPr>
        <p:spPr>
          <a:xfrm>
            <a:off x="8171634" y="3927560"/>
            <a:ext cx="2738883" cy="1886630"/>
          </a:xfrm>
          <a:custGeom>
            <a:avLst/>
            <a:gdLst/>
            <a:ahLst/>
            <a:cxnLst/>
            <a:rect l="l" t="t" r="r" b="b"/>
            <a:pathLst>
              <a:path w="5174" h="3564" extrusionOk="0">
                <a:moveTo>
                  <a:pt x="600" y="2320"/>
                </a:moveTo>
                <a:lnTo>
                  <a:pt x="600" y="2320"/>
                </a:lnTo>
                <a:cubicBezTo>
                  <a:pt x="678" y="2320"/>
                  <a:pt x="752" y="2304"/>
                  <a:pt x="821" y="2277"/>
                </a:cubicBezTo>
                <a:lnTo>
                  <a:pt x="807" y="3553"/>
                </a:lnTo>
                <a:lnTo>
                  <a:pt x="2121" y="3563"/>
                </a:lnTo>
                <a:lnTo>
                  <a:pt x="2121" y="3563"/>
                </a:lnTo>
                <a:cubicBezTo>
                  <a:pt x="2052" y="3464"/>
                  <a:pt x="2019" y="3269"/>
                  <a:pt x="2019" y="3140"/>
                </a:cubicBezTo>
                <a:lnTo>
                  <a:pt x="2019" y="3140"/>
                </a:lnTo>
                <a:cubicBezTo>
                  <a:pt x="2019" y="2809"/>
                  <a:pt x="2287" y="2541"/>
                  <a:pt x="2618" y="2541"/>
                </a:cubicBezTo>
                <a:lnTo>
                  <a:pt x="2618" y="2541"/>
                </a:lnTo>
                <a:cubicBezTo>
                  <a:pt x="2949" y="2541"/>
                  <a:pt x="3217" y="2809"/>
                  <a:pt x="3217" y="3140"/>
                </a:cubicBezTo>
                <a:lnTo>
                  <a:pt x="3217" y="3140"/>
                </a:lnTo>
                <a:cubicBezTo>
                  <a:pt x="3217" y="3269"/>
                  <a:pt x="3164" y="3446"/>
                  <a:pt x="3095" y="3544"/>
                </a:cubicBezTo>
                <a:lnTo>
                  <a:pt x="4353" y="3549"/>
                </a:lnTo>
                <a:lnTo>
                  <a:pt x="4353" y="2278"/>
                </a:lnTo>
                <a:lnTo>
                  <a:pt x="4353" y="2278"/>
                </a:lnTo>
                <a:cubicBezTo>
                  <a:pt x="4421" y="2305"/>
                  <a:pt x="4496" y="2320"/>
                  <a:pt x="4574" y="2320"/>
                </a:cubicBezTo>
                <a:lnTo>
                  <a:pt x="4574" y="2320"/>
                </a:lnTo>
                <a:cubicBezTo>
                  <a:pt x="4904" y="2320"/>
                  <a:pt x="5173" y="2052"/>
                  <a:pt x="5173" y="1720"/>
                </a:cubicBezTo>
                <a:lnTo>
                  <a:pt x="5173" y="1720"/>
                </a:lnTo>
                <a:cubicBezTo>
                  <a:pt x="5173" y="1389"/>
                  <a:pt x="4904" y="1121"/>
                  <a:pt x="4574" y="1121"/>
                </a:cubicBezTo>
                <a:lnTo>
                  <a:pt x="4574" y="1121"/>
                </a:lnTo>
                <a:cubicBezTo>
                  <a:pt x="4496" y="1121"/>
                  <a:pt x="4421" y="1136"/>
                  <a:pt x="4353" y="1163"/>
                </a:cubicBezTo>
                <a:lnTo>
                  <a:pt x="4357" y="3"/>
                </a:lnTo>
                <a:lnTo>
                  <a:pt x="3168" y="0"/>
                </a:lnTo>
                <a:lnTo>
                  <a:pt x="3168" y="0"/>
                </a:lnTo>
                <a:cubicBezTo>
                  <a:pt x="3214" y="85"/>
                  <a:pt x="3217" y="135"/>
                  <a:pt x="3217" y="238"/>
                </a:cubicBezTo>
                <a:lnTo>
                  <a:pt x="3217" y="238"/>
                </a:lnTo>
                <a:cubicBezTo>
                  <a:pt x="3217" y="568"/>
                  <a:pt x="2948" y="837"/>
                  <a:pt x="2618" y="837"/>
                </a:cubicBezTo>
                <a:lnTo>
                  <a:pt x="2618" y="837"/>
                </a:lnTo>
                <a:cubicBezTo>
                  <a:pt x="2287" y="837"/>
                  <a:pt x="2018" y="569"/>
                  <a:pt x="2018" y="239"/>
                </a:cubicBezTo>
                <a:lnTo>
                  <a:pt x="2018" y="239"/>
                </a:lnTo>
                <a:cubicBezTo>
                  <a:pt x="2019" y="135"/>
                  <a:pt x="2036" y="88"/>
                  <a:pt x="2081" y="4"/>
                </a:cubicBezTo>
                <a:lnTo>
                  <a:pt x="821" y="0"/>
                </a:lnTo>
                <a:lnTo>
                  <a:pt x="821" y="1163"/>
                </a:lnTo>
                <a:lnTo>
                  <a:pt x="821" y="1163"/>
                </a:lnTo>
                <a:cubicBezTo>
                  <a:pt x="752" y="1136"/>
                  <a:pt x="678" y="1121"/>
                  <a:pt x="600" y="1121"/>
                </a:cubicBezTo>
                <a:lnTo>
                  <a:pt x="600" y="1121"/>
                </a:lnTo>
                <a:cubicBezTo>
                  <a:pt x="269" y="1121"/>
                  <a:pt x="1" y="1389"/>
                  <a:pt x="0" y="1720"/>
                </a:cubicBezTo>
                <a:lnTo>
                  <a:pt x="0" y="1720"/>
                </a:lnTo>
                <a:cubicBezTo>
                  <a:pt x="0" y="2052"/>
                  <a:pt x="268" y="2320"/>
                  <a:pt x="600" y="232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0" name="Google Shape;420;p156"/>
          <p:cNvSpPr/>
          <p:nvPr/>
        </p:nvSpPr>
        <p:spPr>
          <a:xfrm>
            <a:off x="8148285" y="3904211"/>
            <a:ext cx="2785584" cy="1933323"/>
          </a:xfrm>
          <a:custGeom>
            <a:avLst/>
            <a:gdLst/>
            <a:ahLst/>
            <a:cxnLst/>
            <a:rect l="l" t="t" r="r" b="b"/>
            <a:pathLst>
              <a:path w="5262" h="3652" extrusionOk="0">
                <a:moveTo>
                  <a:pt x="896" y="3554"/>
                </a:moveTo>
                <a:lnTo>
                  <a:pt x="2091" y="3562"/>
                </a:lnTo>
                <a:lnTo>
                  <a:pt x="2091" y="3562"/>
                </a:lnTo>
                <a:cubicBezTo>
                  <a:pt x="2039" y="3443"/>
                  <a:pt x="2019" y="3281"/>
                  <a:pt x="2019" y="3184"/>
                </a:cubicBezTo>
                <a:lnTo>
                  <a:pt x="2019" y="3184"/>
                </a:lnTo>
                <a:cubicBezTo>
                  <a:pt x="2019" y="2829"/>
                  <a:pt x="2307" y="2541"/>
                  <a:pt x="2662" y="2541"/>
                </a:cubicBezTo>
                <a:lnTo>
                  <a:pt x="2662" y="2541"/>
                </a:lnTo>
                <a:cubicBezTo>
                  <a:pt x="3016" y="2541"/>
                  <a:pt x="3305" y="2829"/>
                  <a:pt x="3305" y="3184"/>
                </a:cubicBezTo>
                <a:lnTo>
                  <a:pt x="3305" y="3184"/>
                </a:lnTo>
                <a:cubicBezTo>
                  <a:pt x="3305" y="3297"/>
                  <a:pt x="3269" y="3439"/>
                  <a:pt x="3216" y="3545"/>
                </a:cubicBezTo>
                <a:lnTo>
                  <a:pt x="4353" y="3549"/>
                </a:lnTo>
                <a:lnTo>
                  <a:pt x="4353" y="2257"/>
                </a:lnTo>
                <a:lnTo>
                  <a:pt x="4412" y="2280"/>
                </a:lnTo>
                <a:lnTo>
                  <a:pt x="4412" y="2280"/>
                </a:lnTo>
                <a:cubicBezTo>
                  <a:pt x="4479" y="2306"/>
                  <a:pt x="4548" y="2320"/>
                  <a:pt x="4618" y="2320"/>
                </a:cubicBezTo>
                <a:lnTo>
                  <a:pt x="4618" y="2320"/>
                </a:lnTo>
                <a:cubicBezTo>
                  <a:pt x="4924" y="2320"/>
                  <a:pt x="5172" y="2071"/>
                  <a:pt x="5172" y="1764"/>
                </a:cubicBezTo>
                <a:lnTo>
                  <a:pt x="5172" y="1764"/>
                </a:lnTo>
                <a:cubicBezTo>
                  <a:pt x="5173" y="1616"/>
                  <a:pt x="5115" y="1477"/>
                  <a:pt x="5010" y="1372"/>
                </a:cubicBezTo>
                <a:lnTo>
                  <a:pt x="5010" y="1372"/>
                </a:lnTo>
                <a:cubicBezTo>
                  <a:pt x="4905" y="1267"/>
                  <a:pt x="4766" y="1209"/>
                  <a:pt x="4618" y="1209"/>
                </a:cubicBezTo>
                <a:lnTo>
                  <a:pt x="4618" y="1209"/>
                </a:lnTo>
                <a:cubicBezTo>
                  <a:pt x="4547" y="1209"/>
                  <a:pt x="4478" y="1222"/>
                  <a:pt x="4414" y="1248"/>
                </a:cubicBezTo>
                <a:lnTo>
                  <a:pt x="4353" y="1272"/>
                </a:lnTo>
                <a:lnTo>
                  <a:pt x="4357" y="91"/>
                </a:lnTo>
                <a:lnTo>
                  <a:pt x="3281" y="88"/>
                </a:lnTo>
                <a:lnTo>
                  <a:pt x="3281" y="88"/>
                </a:lnTo>
                <a:cubicBezTo>
                  <a:pt x="3303" y="148"/>
                  <a:pt x="3305" y="201"/>
                  <a:pt x="3305" y="283"/>
                </a:cubicBezTo>
                <a:lnTo>
                  <a:pt x="3305" y="283"/>
                </a:lnTo>
                <a:cubicBezTo>
                  <a:pt x="3305" y="453"/>
                  <a:pt x="3238" y="615"/>
                  <a:pt x="3116" y="736"/>
                </a:cubicBezTo>
                <a:lnTo>
                  <a:pt x="3116" y="736"/>
                </a:lnTo>
                <a:cubicBezTo>
                  <a:pt x="2995" y="858"/>
                  <a:pt x="2833" y="925"/>
                  <a:pt x="2662" y="925"/>
                </a:cubicBezTo>
                <a:lnTo>
                  <a:pt x="2662" y="925"/>
                </a:lnTo>
                <a:cubicBezTo>
                  <a:pt x="2307" y="925"/>
                  <a:pt x="2018" y="637"/>
                  <a:pt x="2018" y="283"/>
                </a:cubicBezTo>
                <a:lnTo>
                  <a:pt x="2018" y="283"/>
                </a:lnTo>
                <a:cubicBezTo>
                  <a:pt x="2019" y="201"/>
                  <a:pt x="2029" y="149"/>
                  <a:pt x="2054" y="92"/>
                </a:cubicBezTo>
                <a:lnTo>
                  <a:pt x="908" y="88"/>
                </a:lnTo>
                <a:lnTo>
                  <a:pt x="908" y="1273"/>
                </a:lnTo>
                <a:lnTo>
                  <a:pt x="848" y="1248"/>
                </a:lnTo>
                <a:lnTo>
                  <a:pt x="848" y="1248"/>
                </a:lnTo>
                <a:cubicBezTo>
                  <a:pt x="783" y="1222"/>
                  <a:pt x="714" y="1209"/>
                  <a:pt x="644" y="1209"/>
                </a:cubicBezTo>
                <a:lnTo>
                  <a:pt x="644" y="1209"/>
                </a:lnTo>
                <a:cubicBezTo>
                  <a:pt x="338" y="1209"/>
                  <a:pt x="88" y="1458"/>
                  <a:pt x="88" y="1764"/>
                </a:cubicBezTo>
                <a:lnTo>
                  <a:pt x="88" y="1764"/>
                </a:lnTo>
                <a:cubicBezTo>
                  <a:pt x="88" y="2071"/>
                  <a:pt x="337" y="2320"/>
                  <a:pt x="644" y="2320"/>
                </a:cubicBezTo>
                <a:lnTo>
                  <a:pt x="644" y="2320"/>
                </a:lnTo>
                <a:cubicBezTo>
                  <a:pt x="714" y="2320"/>
                  <a:pt x="782" y="2306"/>
                  <a:pt x="848" y="2280"/>
                </a:cubicBezTo>
                <a:lnTo>
                  <a:pt x="909" y="2256"/>
                </a:lnTo>
                <a:lnTo>
                  <a:pt x="896" y="3554"/>
                </a:lnTo>
                <a:close/>
                <a:moveTo>
                  <a:pt x="2252" y="3651"/>
                </a:moveTo>
                <a:lnTo>
                  <a:pt x="807" y="3641"/>
                </a:lnTo>
                <a:lnTo>
                  <a:pt x="820" y="2383"/>
                </a:lnTo>
                <a:lnTo>
                  <a:pt x="820" y="2383"/>
                </a:lnTo>
                <a:cubicBezTo>
                  <a:pt x="762" y="2399"/>
                  <a:pt x="704" y="2408"/>
                  <a:pt x="644" y="2408"/>
                </a:cubicBezTo>
                <a:lnTo>
                  <a:pt x="644" y="2408"/>
                </a:lnTo>
                <a:cubicBezTo>
                  <a:pt x="289" y="2408"/>
                  <a:pt x="0" y="2119"/>
                  <a:pt x="0" y="1764"/>
                </a:cubicBezTo>
                <a:lnTo>
                  <a:pt x="0" y="1764"/>
                </a:lnTo>
                <a:cubicBezTo>
                  <a:pt x="0" y="1409"/>
                  <a:pt x="289" y="1121"/>
                  <a:pt x="644" y="1121"/>
                </a:cubicBezTo>
                <a:lnTo>
                  <a:pt x="644" y="1121"/>
                </a:lnTo>
                <a:cubicBezTo>
                  <a:pt x="704" y="1121"/>
                  <a:pt x="764" y="1129"/>
                  <a:pt x="820" y="1146"/>
                </a:cubicBezTo>
                <a:lnTo>
                  <a:pt x="821" y="0"/>
                </a:lnTo>
                <a:lnTo>
                  <a:pt x="2198" y="4"/>
                </a:lnTo>
                <a:lnTo>
                  <a:pt x="2164" y="69"/>
                </a:lnTo>
                <a:lnTo>
                  <a:pt x="2164" y="69"/>
                </a:lnTo>
                <a:cubicBezTo>
                  <a:pt x="2120" y="151"/>
                  <a:pt x="2106" y="191"/>
                  <a:pt x="2106" y="283"/>
                </a:cubicBezTo>
                <a:lnTo>
                  <a:pt x="2106" y="283"/>
                </a:lnTo>
                <a:cubicBezTo>
                  <a:pt x="2106" y="588"/>
                  <a:pt x="2355" y="837"/>
                  <a:pt x="2662" y="837"/>
                </a:cubicBezTo>
                <a:lnTo>
                  <a:pt x="2662" y="837"/>
                </a:lnTo>
                <a:cubicBezTo>
                  <a:pt x="2810" y="837"/>
                  <a:pt x="2950" y="779"/>
                  <a:pt x="3055" y="674"/>
                </a:cubicBezTo>
                <a:lnTo>
                  <a:pt x="3055" y="674"/>
                </a:lnTo>
                <a:cubicBezTo>
                  <a:pt x="3159" y="569"/>
                  <a:pt x="3217" y="430"/>
                  <a:pt x="3217" y="282"/>
                </a:cubicBezTo>
                <a:lnTo>
                  <a:pt x="3217" y="282"/>
                </a:lnTo>
                <a:cubicBezTo>
                  <a:pt x="3217" y="182"/>
                  <a:pt x="3214" y="139"/>
                  <a:pt x="3173" y="64"/>
                </a:cubicBezTo>
                <a:lnTo>
                  <a:pt x="3139" y="0"/>
                </a:lnTo>
                <a:lnTo>
                  <a:pt x="4445" y="3"/>
                </a:lnTo>
                <a:lnTo>
                  <a:pt x="4441" y="1146"/>
                </a:lnTo>
                <a:lnTo>
                  <a:pt x="4441" y="1146"/>
                </a:lnTo>
                <a:cubicBezTo>
                  <a:pt x="4498" y="1129"/>
                  <a:pt x="4557" y="1121"/>
                  <a:pt x="4618" y="1121"/>
                </a:cubicBezTo>
                <a:lnTo>
                  <a:pt x="4618" y="1121"/>
                </a:lnTo>
                <a:cubicBezTo>
                  <a:pt x="4790" y="1121"/>
                  <a:pt x="4951" y="1188"/>
                  <a:pt x="5073" y="1309"/>
                </a:cubicBezTo>
                <a:lnTo>
                  <a:pt x="5073" y="1309"/>
                </a:lnTo>
                <a:cubicBezTo>
                  <a:pt x="5194" y="1431"/>
                  <a:pt x="5261" y="1593"/>
                  <a:pt x="5261" y="1764"/>
                </a:cubicBezTo>
                <a:lnTo>
                  <a:pt x="5261" y="1764"/>
                </a:lnTo>
                <a:cubicBezTo>
                  <a:pt x="5261" y="2119"/>
                  <a:pt x="4972" y="2407"/>
                  <a:pt x="4618" y="2408"/>
                </a:cubicBezTo>
                <a:lnTo>
                  <a:pt x="4618" y="2408"/>
                </a:lnTo>
                <a:cubicBezTo>
                  <a:pt x="4558" y="2408"/>
                  <a:pt x="4498" y="2399"/>
                  <a:pt x="4441" y="2383"/>
                </a:cubicBezTo>
                <a:lnTo>
                  <a:pt x="4441" y="3637"/>
                </a:lnTo>
                <a:lnTo>
                  <a:pt x="3055" y="3632"/>
                </a:lnTo>
                <a:lnTo>
                  <a:pt x="3103" y="3563"/>
                </a:lnTo>
                <a:lnTo>
                  <a:pt x="3103" y="3563"/>
                </a:lnTo>
                <a:cubicBezTo>
                  <a:pt x="3167" y="3473"/>
                  <a:pt x="3217" y="3306"/>
                  <a:pt x="3217" y="3184"/>
                </a:cubicBezTo>
                <a:lnTo>
                  <a:pt x="3217" y="3184"/>
                </a:lnTo>
                <a:cubicBezTo>
                  <a:pt x="3217" y="2878"/>
                  <a:pt x="2968" y="2628"/>
                  <a:pt x="2662" y="2628"/>
                </a:cubicBezTo>
                <a:lnTo>
                  <a:pt x="2662" y="2628"/>
                </a:lnTo>
                <a:cubicBezTo>
                  <a:pt x="2356" y="2629"/>
                  <a:pt x="2106" y="2878"/>
                  <a:pt x="2106" y="3184"/>
                </a:cubicBezTo>
                <a:lnTo>
                  <a:pt x="2106" y="3184"/>
                </a:lnTo>
                <a:cubicBezTo>
                  <a:pt x="2106" y="3312"/>
                  <a:pt x="2140" y="3495"/>
                  <a:pt x="2201" y="3581"/>
                </a:cubicBezTo>
                <a:lnTo>
                  <a:pt x="2252" y="365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1" name="Google Shape;421;p156"/>
          <p:cNvSpPr/>
          <p:nvPr/>
        </p:nvSpPr>
        <p:spPr>
          <a:xfrm>
            <a:off x="6296672" y="2057280"/>
            <a:ext cx="2745894" cy="1891296"/>
          </a:xfrm>
          <a:custGeom>
            <a:avLst/>
            <a:gdLst/>
            <a:ahLst/>
            <a:cxnLst/>
            <a:rect l="l" t="t" r="r" b="b"/>
            <a:pathLst>
              <a:path w="5187" h="3573" extrusionOk="0">
                <a:moveTo>
                  <a:pt x="600" y="2367"/>
                </a:moveTo>
                <a:lnTo>
                  <a:pt x="600" y="2367"/>
                </a:lnTo>
                <a:cubicBezTo>
                  <a:pt x="678" y="2366"/>
                  <a:pt x="815" y="2332"/>
                  <a:pt x="884" y="2305"/>
                </a:cubicBezTo>
                <a:lnTo>
                  <a:pt x="882" y="3572"/>
                </a:lnTo>
                <a:lnTo>
                  <a:pt x="2141" y="3553"/>
                </a:lnTo>
                <a:lnTo>
                  <a:pt x="2141" y="3553"/>
                </a:lnTo>
                <a:cubicBezTo>
                  <a:pt x="2071" y="3455"/>
                  <a:pt x="2019" y="3316"/>
                  <a:pt x="2019" y="3187"/>
                </a:cubicBezTo>
                <a:lnTo>
                  <a:pt x="2019" y="3187"/>
                </a:lnTo>
                <a:cubicBezTo>
                  <a:pt x="2019" y="2855"/>
                  <a:pt x="2288" y="2587"/>
                  <a:pt x="2619" y="2587"/>
                </a:cubicBezTo>
                <a:lnTo>
                  <a:pt x="2619" y="2587"/>
                </a:lnTo>
                <a:cubicBezTo>
                  <a:pt x="2949" y="2587"/>
                  <a:pt x="3218" y="2855"/>
                  <a:pt x="3218" y="3187"/>
                </a:cubicBezTo>
                <a:lnTo>
                  <a:pt x="3218" y="3187"/>
                </a:lnTo>
                <a:cubicBezTo>
                  <a:pt x="3218" y="3316"/>
                  <a:pt x="3163" y="3460"/>
                  <a:pt x="3094" y="3557"/>
                </a:cubicBezTo>
                <a:lnTo>
                  <a:pt x="4354" y="3553"/>
                </a:lnTo>
                <a:lnTo>
                  <a:pt x="4353" y="2324"/>
                </a:lnTo>
                <a:lnTo>
                  <a:pt x="4353" y="2324"/>
                </a:lnTo>
                <a:cubicBezTo>
                  <a:pt x="4422" y="2351"/>
                  <a:pt x="4496" y="2366"/>
                  <a:pt x="4573" y="2366"/>
                </a:cubicBezTo>
                <a:lnTo>
                  <a:pt x="4573" y="2366"/>
                </a:lnTo>
                <a:cubicBezTo>
                  <a:pt x="4904" y="2366"/>
                  <a:pt x="5186" y="2099"/>
                  <a:pt x="5186" y="1768"/>
                </a:cubicBezTo>
                <a:lnTo>
                  <a:pt x="5186" y="1768"/>
                </a:lnTo>
                <a:cubicBezTo>
                  <a:pt x="5186" y="1437"/>
                  <a:pt x="4904" y="1168"/>
                  <a:pt x="4573" y="1168"/>
                </a:cubicBezTo>
                <a:lnTo>
                  <a:pt x="4573" y="1168"/>
                </a:lnTo>
                <a:cubicBezTo>
                  <a:pt x="4496" y="1168"/>
                  <a:pt x="4422" y="1183"/>
                  <a:pt x="4354" y="1210"/>
                </a:cubicBezTo>
                <a:lnTo>
                  <a:pt x="4354" y="0"/>
                </a:lnTo>
                <a:lnTo>
                  <a:pt x="3147" y="0"/>
                </a:lnTo>
                <a:lnTo>
                  <a:pt x="3147" y="0"/>
                </a:lnTo>
                <a:cubicBezTo>
                  <a:pt x="3192" y="85"/>
                  <a:pt x="3218" y="181"/>
                  <a:pt x="3218" y="284"/>
                </a:cubicBezTo>
                <a:lnTo>
                  <a:pt x="3218" y="284"/>
                </a:lnTo>
                <a:cubicBezTo>
                  <a:pt x="3218" y="615"/>
                  <a:pt x="2949" y="884"/>
                  <a:pt x="2618" y="884"/>
                </a:cubicBezTo>
                <a:lnTo>
                  <a:pt x="2618" y="884"/>
                </a:lnTo>
                <a:cubicBezTo>
                  <a:pt x="2288" y="884"/>
                  <a:pt x="2019" y="615"/>
                  <a:pt x="2019" y="285"/>
                </a:cubicBezTo>
                <a:lnTo>
                  <a:pt x="2019" y="285"/>
                </a:lnTo>
                <a:cubicBezTo>
                  <a:pt x="2019" y="181"/>
                  <a:pt x="2046" y="85"/>
                  <a:pt x="2090" y="0"/>
                </a:cubicBezTo>
                <a:lnTo>
                  <a:pt x="820" y="0"/>
                </a:lnTo>
                <a:lnTo>
                  <a:pt x="820" y="1210"/>
                </a:lnTo>
                <a:lnTo>
                  <a:pt x="820" y="1210"/>
                </a:lnTo>
                <a:cubicBezTo>
                  <a:pt x="752" y="1183"/>
                  <a:pt x="678" y="1168"/>
                  <a:pt x="599" y="1168"/>
                </a:cubicBezTo>
                <a:lnTo>
                  <a:pt x="599" y="1168"/>
                </a:lnTo>
                <a:cubicBezTo>
                  <a:pt x="269" y="1168"/>
                  <a:pt x="0" y="1436"/>
                  <a:pt x="0" y="1767"/>
                </a:cubicBezTo>
                <a:lnTo>
                  <a:pt x="0" y="1767"/>
                </a:lnTo>
                <a:cubicBezTo>
                  <a:pt x="0" y="2098"/>
                  <a:pt x="268" y="2367"/>
                  <a:pt x="600" y="236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2" name="Google Shape;422;p156"/>
          <p:cNvSpPr/>
          <p:nvPr/>
        </p:nvSpPr>
        <p:spPr>
          <a:xfrm>
            <a:off x="6273323" y="2033930"/>
            <a:ext cx="2792598" cy="1937994"/>
          </a:xfrm>
          <a:custGeom>
            <a:avLst/>
            <a:gdLst/>
            <a:ahLst/>
            <a:cxnLst/>
            <a:rect l="l" t="t" r="r" b="b"/>
            <a:pathLst>
              <a:path w="5275" h="3662" extrusionOk="0">
                <a:moveTo>
                  <a:pt x="972" y="2285"/>
                </a:moveTo>
                <a:lnTo>
                  <a:pt x="969" y="3571"/>
                </a:lnTo>
                <a:lnTo>
                  <a:pt x="2107" y="3554"/>
                </a:lnTo>
                <a:lnTo>
                  <a:pt x="2107" y="3554"/>
                </a:lnTo>
                <a:cubicBezTo>
                  <a:pt x="2052" y="3454"/>
                  <a:pt x="2019" y="3336"/>
                  <a:pt x="2019" y="3231"/>
                </a:cubicBezTo>
                <a:lnTo>
                  <a:pt x="2019" y="3231"/>
                </a:lnTo>
                <a:cubicBezTo>
                  <a:pt x="2019" y="2876"/>
                  <a:pt x="2308" y="2588"/>
                  <a:pt x="2663" y="2588"/>
                </a:cubicBezTo>
                <a:lnTo>
                  <a:pt x="2663" y="2588"/>
                </a:lnTo>
                <a:cubicBezTo>
                  <a:pt x="3017" y="2588"/>
                  <a:pt x="3306" y="2876"/>
                  <a:pt x="3306" y="3231"/>
                </a:cubicBezTo>
                <a:lnTo>
                  <a:pt x="3306" y="3231"/>
                </a:lnTo>
                <a:cubicBezTo>
                  <a:pt x="3306" y="3335"/>
                  <a:pt x="3273" y="3455"/>
                  <a:pt x="3217" y="3557"/>
                </a:cubicBezTo>
                <a:lnTo>
                  <a:pt x="4354" y="3553"/>
                </a:lnTo>
                <a:lnTo>
                  <a:pt x="4353" y="2303"/>
                </a:lnTo>
                <a:lnTo>
                  <a:pt x="4413" y="2328"/>
                </a:lnTo>
                <a:lnTo>
                  <a:pt x="4413" y="2328"/>
                </a:lnTo>
                <a:cubicBezTo>
                  <a:pt x="4479" y="2353"/>
                  <a:pt x="4548" y="2367"/>
                  <a:pt x="4617" y="2367"/>
                </a:cubicBezTo>
                <a:lnTo>
                  <a:pt x="4617" y="2367"/>
                </a:lnTo>
                <a:cubicBezTo>
                  <a:pt x="4925" y="2366"/>
                  <a:pt x="5186" y="2113"/>
                  <a:pt x="5186" y="1812"/>
                </a:cubicBezTo>
                <a:lnTo>
                  <a:pt x="5186" y="1812"/>
                </a:lnTo>
                <a:cubicBezTo>
                  <a:pt x="5186" y="1668"/>
                  <a:pt x="5128" y="1530"/>
                  <a:pt x="5023" y="1425"/>
                </a:cubicBezTo>
                <a:lnTo>
                  <a:pt x="5023" y="1425"/>
                </a:lnTo>
                <a:cubicBezTo>
                  <a:pt x="4916" y="1318"/>
                  <a:pt x="4768" y="1256"/>
                  <a:pt x="4618" y="1256"/>
                </a:cubicBezTo>
                <a:lnTo>
                  <a:pt x="4618" y="1256"/>
                </a:lnTo>
                <a:cubicBezTo>
                  <a:pt x="4547" y="1256"/>
                  <a:pt x="4479" y="1269"/>
                  <a:pt x="4415" y="1295"/>
                </a:cubicBezTo>
                <a:lnTo>
                  <a:pt x="4354" y="1319"/>
                </a:lnTo>
                <a:lnTo>
                  <a:pt x="4354" y="89"/>
                </a:lnTo>
                <a:lnTo>
                  <a:pt x="3259" y="88"/>
                </a:lnTo>
                <a:lnTo>
                  <a:pt x="3259" y="88"/>
                </a:lnTo>
                <a:cubicBezTo>
                  <a:pt x="3291" y="164"/>
                  <a:pt x="3306" y="245"/>
                  <a:pt x="3306" y="328"/>
                </a:cubicBezTo>
                <a:lnTo>
                  <a:pt x="3306" y="328"/>
                </a:lnTo>
                <a:cubicBezTo>
                  <a:pt x="3306" y="500"/>
                  <a:pt x="3239" y="662"/>
                  <a:pt x="3117" y="783"/>
                </a:cubicBezTo>
                <a:lnTo>
                  <a:pt x="3117" y="783"/>
                </a:lnTo>
                <a:cubicBezTo>
                  <a:pt x="2996" y="905"/>
                  <a:pt x="2834" y="972"/>
                  <a:pt x="2662" y="972"/>
                </a:cubicBezTo>
                <a:lnTo>
                  <a:pt x="2662" y="972"/>
                </a:lnTo>
                <a:cubicBezTo>
                  <a:pt x="2307" y="972"/>
                  <a:pt x="2019" y="683"/>
                  <a:pt x="2019" y="329"/>
                </a:cubicBezTo>
                <a:lnTo>
                  <a:pt x="2019" y="329"/>
                </a:lnTo>
                <a:cubicBezTo>
                  <a:pt x="2019" y="246"/>
                  <a:pt x="2035" y="164"/>
                  <a:pt x="2065" y="89"/>
                </a:cubicBezTo>
                <a:lnTo>
                  <a:pt x="908" y="89"/>
                </a:lnTo>
                <a:lnTo>
                  <a:pt x="908" y="1319"/>
                </a:lnTo>
                <a:lnTo>
                  <a:pt x="848" y="1295"/>
                </a:lnTo>
                <a:lnTo>
                  <a:pt x="848" y="1295"/>
                </a:lnTo>
                <a:cubicBezTo>
                  <a:pt x="783" y="1269"/>
                  <a:pt x="715" y="1256"/>
                  <a:pt x="644" y="1256"/>
                </a:cubicBezTo>
                <a:lnTo>
                  <a:pt x="644" y="1256"/>
                </a:lnTo>
                <a:cubicBezTo>
                  <a:pt x="337" y="1256"/>
                  <a:pt x="88" y="1505"/>
                  <a:pt x="88" y="1811"/>
                </a:cubicBezTo>
                <a:lnTo>
                  <a:pt x="88" y="1811"/>
                </a:lnTo>
                <a:cubicBezTo>
                  <a:pt x="88" y="2118"/>
                  <a:pt x="337" y="2367"/>
                  <a:pt x="644" y="2367"/>
                </a:cubicBezTo>
                <a:lnTo>
                  <a:pt x="644" y="2367"/>
                </a:lnTo>
                <a:cubicBezTo>
                  <a:pt x="712" y="2367"/>
                  <a:pt x="844" y="2335"/>
                  <a:pt x="911" y="2308"/>
                </a:cubicBezTo>
                <a:lnTo>
                  <a:pt x="972" y="2285"/>
                </a:lnTo>
                <a:close/>
                <a:moveTo>
                  <a:pt x="881" y="3661"/>
                </a:moveTo>
                <a:lnTo>
                  <a:pt x="884" y="2411"/>
                </a:lnTo>
                <a:lnTo>
                  <a:pt x="884" y="2411"/>
                </a:lnTo>
                <a:cubicBezTo>
                  <a:pt x="806" y="2434"/>
                  <a:pt x="707" y="2454"/>
                  <a:pt x="644" y="2455"/>
                </a:cubicBezTo>
                <a:lnTo>
                  <a:pt x="644" y="2455"/>
                </a:lnTo>
                <a:cubicBezTo>
                  <a:pt x="289" y="2455"/>
                  <a:pt x="0" y="2166"/>
                  <a:pt x="0" y="1811"/>
                </a:cubicBezTo>
                <a:lnTo>
                  <a:pt x="0" y="1811"/>
                </a:lnTo>
                <a:cubicBezTo>
                  <a:pt x="0" y="1457"/>
                  <a:pt x="289" y="1168"/>
                  <a:pt x="643" y="1168"/>
                </a:cubicBezTo>
                <a:lnTo>
                  <a:pt x="643" y="1168"/>
                </a:lnTo>
                <a:cubicBezTo>
                  <a:pt x="704" y="1168"/>
                  <a:pt x="763" y="1176"/>
                  <a:pt x="820" y="1193"/>
                </a:cubicBezTo>
                <a:lnTo>
                  <a:pt x="820" y="0"/>
                </a:lnTo>
                <a:lnTo>
                  <a:pt x="2208" y="0"/>
                </a:lnTo>
                <a:lnTo>
                  <a:pt x="2173" y="65"/>
                </a:lnTo>
                <a:lnTo>
                  <a:pt x="2173" y="65"/>
                </a:lnTo>
                <a:cubicBezTo>
                  <a:pt x="2130" y="146"/>
                  <a:pt x="2107" y="237"/>
                  <a:pt x="2107" y="329"/>
                </a:cubicBezTo>
                <a:lnTo>
                  <a:pt x="2107" y="329"/>
                </a:lnTo>
                <a:cubicBezTo>
                  <a:pt x="2107" y="635"/>
                  <a:pt x="2356" y="884"/>
                  <a:pt x="2662" y="884"/>
                </a:cubicBezTo>
                <a:lnTo>
                  <a:pt x="2662" y="884"/>
                </a:lnTo>
                <a:cubicBezTo>
                  <a:pt x="2811" y="884"/>
                  <a:pt x="2950" y="826"/>
                  <a:pt x="3055" y="721"/>
                </a:cubicBezTo>
                <a:lnTo>
                  <a:pt x="3055" y="721"/>
                </a:lnTo>
                <a:cubicBezTo>
                  <a:pt x="3160" y="616"/>
                  <a:pt x="3218" y="477"/>
                  <a:pt x="3218" y="328"/>
                </a:cubicBezTo>
                <a:lnTo>
                  <a:pt x="3218" y="328"/>
                </a:lnTo>
                <a:cubicBezTo>
                  <a:pt x="3218" y="236"/>
                  <a:pt x="3196" y="147"/>
                  <a:pt x="3152" y="64"/>
                </a:cubicBezTo>
                <a:lnTo>
                  <a:pt x="3117" y="0"/>
                </a:lnTo>
                <a:lnTo>
                  <a:pt x="4442" y="1"/>
                </a:lnTo>
                <a:lnTo>
                  <a:pt x="4442" y="1193"/>
                </a:lnTo>
                <a:lnTo>
                  <a:pt x="4442" y="1193"/>
                </a:lnTo>
                <a:cubicBezTo>
                  <a:pt x="4499" y="1176"/>
                  <a:pt x="4557" y="1168"/>
                  <a:pt x="4617" y="1168"/>
                </a:cubicBezTo>
                <a:lnTo>
                  <a:pt x="4617" y="1168"/>
                </a:lnTo>
                <a:cubicBezTo>
                  <a:pt x="4791" y="1168"/>
                  <a:pt x="4962" y="1239"/>
                  <a:pt x="5086" y="1363"/>
                </a:cubicBezTo>
                <a:lnTo>
                  <a:pt x="5086" y="1363"/>
                </a:lnTo>
                <a:cubicBezTo>
                  <a:pt x="5207" y="1485"/>
                  <a:pt x="5274" y="1644"/>
                  <a:pt x="5273" y="1812"/>
                </a:cubicBezTo>
                <a:lnTo>
                  <a:pt x="5273" y="1812"/>
                </a:lnTo>
                <a:cubicBezTo>
                  <a:pt x="5273" y="2166"/>
                  <a:pt x="4979" y="2454"/>
                  <a:pt x="4617" y="2454"/>
                </a:cubicBezTo>
                <a:lnTo>
                  <a:pt x="4617" y="2454"/>
                </a:lnTo>
                <a:cubicBezTo>
                  <a:pt x="4558" y="2454"/>
                  <a:pt x="4499" y="2446"/>
                  <a:pt x="4441" y="2430"/>
                </a:cubicBezTo>
                <a:lnTo>
                  <a:pt x="4442" y="3641"/>
                </a:lnTo>
                <a:lnTo>
                  <a:pt x="3053" y="3646"/>
                </a:lnTo>
                <a:lnTo>
                  <a:pt x="3102" y="3576"/>
                </a:lnTo>
                <a:lnTo>
                  <a:pt x="3102" y="3576"/>
                </a:lnTo>
                <a:cubicBezTo>
                  <a:pt x="3173" y="3477"/>
                  <a:pt x="3218" y="3341"/>
                  <a:pt x="3218" y="3231"/>
                </a:cubicBezTo>
                <a:lnTo>
                  <a:pt x="3218" y="3231"/>
                </a:lnTo>
                <a:cubicBezTo>
                  <a:pt x="3218" y="2924"/>
                  <a:pt x="2969" y="2675"/>
                  <a:pt x="2663" y="2675"/>
                </a:cubicBezTo>
                <a:lnTo>
                  <a:pt x="2663" y="2675"/>
                </a:lnTo>
                <a:cubicBezTo>
                  <a:pt x="2356" y="2675"/>
                  <a:pt x="2107" y="2925"/>
                  <a:pt x="2107" y="3231"/>
                </a:cubicBezTo>
                <a:lnTo>
                  <a:pt x="2107" y="3231"/>
                </a:lnTo>
                <a:cubicBezTo>
                  <a:pt x="2107" y="3343"/>
                  <a:pt x="2151" y="3474"/>
                  <a:pt x="2221" y="3571"/>
                </a:cubicBezTo>
                <a:lnTo>
                  <a:pt x="2269" y="3639"/>
                </a:lnTo>
                <a:lnTo>
                  <a:pt x="881" y="36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0975" tIns="60475" rIns="120975" bIns="604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1"/>
              <a:buFont typeface="Arial"/>
              <a:buNone/>
            </a:pPr>
            <a:endParaRPr sz="4321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3" name="Google Shape;423;p156"/>
          <p:cNvSpPr/>
          <p:nvPr/>
        </p:nvSpPr>
        <p:spPr>
          <a:xfrm>
            <a:off x="7524404" y="2720603"/>
            <a:ext cx="297432" cy="5452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5175" tIns="25175" rIns="25175" bIns="25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endParaRPr sz="1984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4" name="Google Shape;424;p156"/>
          <p:cNvSpPr/>
          <p:nvPr/>
        </p:nvSpPr>
        <p:spPr>
          <a:xfrm>
            <a:off x="7415507" y="4586337"/>
            <a:ext cx="564246" cy="4616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5175" tIns="25175" rIns="25175" bIns="25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endParaRPr sz="1984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5" name="Google Shape;425;p156"/>
          <p:cNvSpPr/>
          <p:nvPr/>
        </p:nvSpPr>
        <p:spPr>
          <a:xfrm>
            <a:off x="9256503" y="2711112"/>
            <a:ext cx="564246" cy="564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5175" tIns="25175" rIns="25175" bIns="25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endParaRPr sz="1984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6" name="Google Shape;426;p156"/>
          <p:cNvSpPr/>
          <p:nvPr/>
        </p:nvSpPr>
        <p:spPr>
          <a:xfrm>
            <a:off x="9261057" y="4590062"/>
            <a:ext cx="560034" cy="4581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5175" tIns="25175" rIns="25175" bIns="25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4"/>
              <a:buFont typeface="Arial"/>
              <a:buNone/>
            </a:pPr>
            <a:endParaRPr sz="1984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27" name="Google Shape;427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56"/>
          <p:cNvPicPr preferRelativeResize="0"/>
          <p:nvPr/>
        </p:nvPicPr>
        <p:blipFill rotWithShape="1">
          <a:blip r:embed="rId4">
            <a:alphaModFix/>
          </a:blip>
          <a:srcRect l="-2700" t="1120" r="2699" b="-1120"/>
          <a:stretch/>
        </p:blipFill>
        <p:spPr>
          <a:xfrm>
            <a:off x="1161575" y="2253200"/>
            <a:ext cx="3638100" cy="3638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p156"/>
          <p:cNvSpPr txBox="1"/>
          <p:nvPr/>
        </p:nvSpPr>
        <p:spPr>
          <a:xfrm>
            <a:off x="1161575" y="6038150"/>
            <a:ext cx="25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www.blueskyfinancial.cl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967f72bcf_0_0"/>
          <p:cNvSpPr txBox="1"/>
          <p:nvPr/>
        </p:nvSpPr>
        <p:spPr>
          <a:xfrm>
            <a:off x="2995500" y="960585"/>
            <a:ext cx="6201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 FUTUROS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g39967f72bcf_0_0"/>
          <p:cNvGrpSpPr/>
          <p:nvPr/>
        </p:nvGrpSpPr>
        <p:grpSpPr>
          <a:xfrm>
            <a:off x="4148209" y="1942444"/>
            <a:ext cx="3931849" cy="3931849"/>
            <a:chOff x="9003213" y="4294534"/>
            <a:chExt cx="5763484" cy="5763484"/>
          </a:xfrm>
        </p:grpSpPr>
        <p:sp>
          <p:nvSpPr>
            <p:cNvPr id="436" name="Google Shape;436;g39967f72bcf_0_0"/>
            <p:cNvSpPr/>
            <p:nvPr/>
          </p:nvSpPr>
          <p:spPr>
            <a:xfrm>
              <a:off x="9219235" y="4510555"/>
              <a:ext cx="5331438" cy="5331439"/>
            </a:xfrm>
            <a:custGeom>
              <a:avLst/>
              <a:gdLst/>
              <a:ahLst/>
              <a:cxnLst/>
              <a:rect l="l" t="t" r="r" b="b"/>
              <a:pathLst>
                <a:path w="8161" h="8162" extrusionOk="0">
                  <a:moveTo>
                    <a:pt x="8160" y="4080"/>
                  </a:moveTo>
                  <a:lnTo>
                    <a:pt x="8160" y="4080"/>
                  </a:lnTo>
                  <a:cubicBezTo>
                    <a:pt x="8160" y="6334"/>
                    <a:pt x="6333" y="8161"/>
                    <a:pt x="4080" y="8161"/>
                  </a:cubicBezTo>
                  <a:lnTo>
                    <a:pt x="4080" y="8161"/>
                  </a:lnTo>
                  <a:cubicBezTo>
                    <a:pt x="1827" y="8161"/>
                    <a:pt x="0" y="6334"/>
                    <a:pt x="0" y="4080"/>
                  </a:cubicBezTo>
                  <a:lnTo>
                    <a:pt x="0" y="4080"/>
                  </a:lnTo>
                  <a:cubicBezTo>
                    <a:pt x="0" y="1827"/>
                    <a:pt x="1827" y="0"/>
                    <a:pt x="4080" y="0"/>
                  </a:cubicBezTo>
                  <a:lnTo>
                    <a:pt x="4080" y="0"/>
                  </a:lnTo>
                  <a:cubicBezTo>
                    <a:pt x="6333" y="0"/>
                    <a:pt x="8160" y="1827"/>
                    <a:pt x="8160" y="4080"/>
                  </a:cubicBezTo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9967f72bcf_0_0"/>
            <p:cNvSpPr/>
            <p:nvPr/>
          </p:nvSpPr>
          <p:spPr>
            <a:xfrm>
              <a:off x="9003213" y="4294534"/>
              <a:ext cx="5763484" cy="5763484"/>
            </a:xfrm>
            <a:custGeom>
              <a:avLst/>
              <a:gdLst/>
              <a:ahLst/>
              <a:cxnLst/>
              <a:rect l="l" t="t" r="r" b="b"/>
              <a:pathLst>
                <a:path w="8824" h="8824" extrusionOk="0">
                  <a:moveTo>
                    <a:pt x="8823" y="4411"/>
                  </a:moveTo>
                  <a:lnTo>
                    <a:pt x="8823" y="4411"/>
                  </a:lnTo>
                  <a:cubicBezTo>
                    <a:pt x="8823" y="6848"/>
                    <a:pt x="6847" y="8823"/>
                    <a:pt x="4411" y="8823"/>
                  </a:cubicBezTo>
                  <a:lnTo>
                    <a:pt x="4411" y="8823"/>
                  </a:lnTo>
                  <a:cubicBezTo>
                    <a:pt x="1975" y="8823"/>
                    <a:pt x="0" y="6848"/>
                    <a:pt x="0" y="4411"/>
                  </a:cubicBezTo>
                  <a:lnTo>
                    <a:pt x="0" y="4411"/>
                  </a:lnTo>
                  <a:cubicBezTo>
                    <a:pt x="0" y="1975"/>
                    <a:pt x="1975" y="0"/>
                    <a:pt x="4411" y="0"/>
                  </a:cubicBezTo>
                  <a:lnTo>
                    <a:pt x="4411" y="0"/>
                  </a:lnTo>
                  <a:cubicBezTo>
                    <a:pt x="6847" y="0"/>
                    <a:pt x="8823" y="1975"/>
                    <a:pt x="8823" y="4411"/>
                  </a:cubicBezTo>
                </a:path>
              </a:pathLst>
            </a:custGeom>
            <a:noFill/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9967f72bcf_0_0"/>
            <p:cNvSpPr/>
            <p:nvPr/>
          </p:nvSpPr>
          <p:spPr>
            <a:xfrm>
              <a:off x="9501505" y="4792825"/>
              <a:ext cx="4766904" cy="4766900"/>
            </a:xfrm>
            <a:custGeom>
              <a:avLst/>
              <a:gdLst/>
              <a:ahLst/>
              <a:cxnLst/>
              <a:rect l="l" t="t" r="r" b="b"/>
              <a:pathLst>
                <a:path w="7299" h="7300" extrusionOk="0">
                  <a:moveTo>
                    <a:pt x="7298" y="3649"/>
                  </a:moveTo>
                  <a:lnTo>
                    <a:pt x="7298" y="3649"/>
                  </a:lnTo>
                  <a:cubicBezTo>
                    <a:pt x="7298" y="5665"/>
                    <a:pt x="5664" y="7299"/>
                    <a:pt x="3649" y="7299"/>
                  </a:cubicBezTo>
                  <a:lnTo>
                    <a:pt x="3649" y="7299"/>
                  </a:lnTo>
                  <a:cubicBezTo>
                    <a:pt x="1634" y="7299"/>
                    <a:pt x="0" y="5665"/>
                    <a:pt x="0" y="3649"/>
                  </a:cubicBezTo>
                  <a:lnTo>
                    <a:pt x="0" y="3649"/>
                  </a:lnTo>
                  <a:cubicBezTo>
                    <a:pt x="0" y="1634"/>
                    <a:pt x="1634" y="0"/>
                    <a:pt x="3649" y="0"/>
                  </a:cubicBezTo>
                  <a:lnTo>
                    <a:pt x="3649" y="0"/>
                  </a:lnTo>
                  <a:cubicBezTo>
                    <a:pt x="5664" y="0"/>
                    <a:pt x="7298" y="1634"/>
                    <a:pt x="7298" y="3649"/>
                  </a:cubicBezTo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39967f72bcf_0_0"/>
            <p:cNvSpPr/>
            <p:nvPr/>
          </p:nvSpPr>
          <p:spPr>
            <a:xfrm>
              <a:off x="9636880" y="4928200"/>
              <a:ext cx="4496148" cy="4496147"/>
            </a:xfrm>
            <a:custGeom>
              <a:avLst/>
              <a:gdLst/>
              <a:ahLst/>
              <a:cxnLst/>
              <a:rect l="l" t="t" r="r" b="b"/>
              <a:pathLst>
                <a:path w="6883" h="6884" extrusionOk="0">
                  <a:moveTo>
                    <a:pt x="6882" y="3441"/>
                  </a:moveTo>
                  <a:lnTo>
                    <a:pt x="6882" y="3441"/>
                  </a:lnTo>
                  <a:cubicBezTo>
                    <a:pt x="6882" y="5342"/>
                    <a:pt x="5342" y="6883"/>
                    <a:pt x="3441" y="6883"/>
                  </a:cubicBezTo>
                  <a:lnTo>
                    <a:pt x="3441" y="6883"/>
                  </a:lnTo>
                  <a:cubicBezTo>
                    <a:pt x="1541" y="6883"/>
                    <a:pt x="0" y="5342"/>
                    <a:pt x="0" y="3441"/>
                  </a:cubicBezTo>
                  <a:lnTo>
                    <a:pt x="0" y="3441"/>
                  </a:lnTo>
                  <a:cubicBezTo>
                    <a:pt x="0" y="1541"/>
                    <a:pt x="1541" y="0"/>
                    <a:pt x="3441" y="0"/>
                  </a:cubicBezTo>
                  <a:lnTo>
                    <a:pt x="3441" y="0"/>
                  </a:lnTo>
                  <a:cubicBezTo>
                    <a:pt x="5342" y="0"/>
                    <a:pt x="6882" y="1541"/>
                    <a:pt x="6882" y="344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39967f72bcf_0_0"/>
            <p:cNvSpPr/>
            <p:nvPr/>
          </p:nvSpPr>
          <p:spPr>
            <a:xfrm>
              <a:off x="10805336" y="5556104"/>
              <a:ext cx="1330993" cy="2283426"/>
            </a:xfrm>
            <a:custGeom>
              <a:avLst/>
              <a:gdLst/>
              <a:ahLst/>
              <a:cxnLst/>
              <a:rect l="l" t="t" r="r" b="b"/>
              <a:pathLst>
                <a:path w="1330993" h="2283426" extrusionOk="0">
                  <a:moveTo>
                    <a:pt x="1078969" y="0"/>
                  </a:moveTo>
                  <a:cubicBezTo>
                    <a:pt x="1130325" y="0"/>
                    <a:pt x="1172579" y="42453"/>
                    <a:pt x="1172579" y="94049"/>
                  </a:cubicBezTo>
                  <a:lnTo>
                    <a:pt x="1172579" y="1386597"/>
                  </a:lnTo>
                  <a:lnTo>
                    <a:pt x="1178276" y="1387742"/>
                  </a:lnTo>
                  <a:cubicBezTo>
                    <a:pt x="1268142" y="1425611"/>
                    <a:pt x="1330993" y="1514320"/>
                    <a:pt x="1330993" y="1618078"/>
                  </a:cubicBezTo>
                  <a:cubicBezTo>
                    <a:pt x="1330993" y="1755770"/>
                    <a:pt x="1219258" y="1868665"/>
                    <a:pt x="1080733" y="1868665"/>
                  </a:cubicBezTo>
                  <a:cubicBezTo>
                    <a:pt x="1046265" y="1868665"/>
                    <a:pt x="1013390" y="1861609"/>
                    <a:pt x="983465" y="1848874"/>
                  </a:cubicBezTo>
                  <a:lnTo>
                    <a:pt x="930932" y="1813307"/>
                  </a:lnTo>
                  <a:lnTo>
                    <a:pt x="141164" y="2270365"/>
                  </a:lnTo>
                  <a:cubicBezTo>
                    <a:pt x="126159" y="2279508"/>
                    <a:pt x="109849" y="2283426"/>
                    <a:pt x="94191" y="2283426"/>
                  </a:cubicBezTo>
                  <a:cubicBezTo>
                    <a:pt x="61570" y="2283426"/>
                    <a:pt x="30254" y="2266447"/>
                    <a:pt x="12639" y="2236406"/>
                  </a:cubicBezTo>
                  <a:cubicBezTo>
                    <a:pt x="-13457" y="2191344"/>
                    <a:pt x="2201" y="2133875"/>
                    <a:pt x="47217" y="2108405"/>
                  </a:cubicBezTo>
                  <a:lnTo>
                    <a:pt x="834048" y="1653348"/>
                  </a:lnTo>
                  <a:lnTo>
                    <a:pt x="830473" y="1618078"/>
                  </a:lnTo>
                  <a:cubicBezTo>
                    <a:pt x="830473" y="1514320"/>
                    <a:pt x="893691" y="1425611"/>
                    <a:pt x="983465" y="1387742"/>
                  </a:cubicBezTo>
                  <a:lnTo>
                    <a:pt x="986010" y="1387229"/>
                  </a:lnTo>
                  <a:lnTo>
                    <a:pt x="986010" y="94049"/>
                  </a:lnTo>
                  <a:cubicBezTo>
                    <a:pt x="986010" y="42453"/>
                    <a:pt x="1026964" y="0"/>
                    <a:pt x="1078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9967f72bcf_0_0"/>
            <p:cNvSpPr/>
            <p:nvPr/>
          </p:nvSpPr>
          <p:spPr>
            <a:xfrm>
              <a:off x="11742379" y="7030820"/>
              <a:ext cx="288030" cy="288030"/>
            </a:xfrm>
            <a:custGeom>
              <a:avLst/>
              <a:gdLst/>
              <a:ahLst/>
              <a:cxnLst/>
              <a:rect l="l" t="t" r="r" b="b"/>
              <a:pathLst>
                <a:path w="439" h="441" extrusionOk="0">
                  <a:moveTo>
                    <a:pt x="438" y="220"/>
                  </a:moveTo>
                  <a:lnTo>
                    <a:pt x="438" y="220"/>
                  </a:lnTo>
                  <a:cubicBezTo>
                    <a:pt x="438" y="341"/>
                    <a:pt x="340" y="440"/>
                    <a:pt x="219" y="440"/>
                  </a:cubicBezTo>
                  <a:lnTo>
                    <a:pt x="219" y="440"/>
                  </a:lnTo>
                  <a:cubicBezTo>
                    <a:pt x="99" y="440"/>
                    <a:pt x="0" y="341"/>
                    <a:pt x="0" y="220"/>
                  </a:cubicBezTo>
                  <a:lnTo>
                    <a:pt x="0" y="220"/>
                  </a:lnTo>
                  <a:cubicBezTo>
                    <a:pt x="0" y="98"/>
                    <a:pt x="99" y="0"/>
                    <a:pt x="219" y="0"/>
                  </a:cubicBezTo>
                  <a:lnTo>
                    <a:pt x="219" y="0"/>
                  </a:lnTo>
                  <a:cubicBezTo>
                    <a:pt x="340" y="0"/>
                    <a:pt x="438" y="98"/>
                    <a:pt x="438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9967f72bcf_0_0"/>
            <p:cNvSpPr/>
            <p:nvPr/>
          </p:nvSpPr>
          <p:spPr>
            <a:xfrm>
              <a:off x="9556230" y="4844669"/>
              <a:ext cx="4659677" cy="4662556"/>
            </a:xfrm>
            <a:custGeom>
              <a:avLst/>
              <a:gdLst/>
              <a:ahLst/>
              <a:cxnLst/>
              <a:rect l="l" t="t" r="r" b="b"/>
              <a:pathLst>
                <a:path w="4659677" h="4662556" extrusionOk="0">
                  <a:moveTo>
                    <a:pt x="2330164" y="4170678"/>
                  </a:moveTo>
                  <a:cubicBezTo>
                    <a:pt x="2365148" y="4170678"/>
                    <a:pt x="2392871" y="4198841"/>
                    <a:pt x="2392871" y="4233555"/>
                  </a:cubicBezTo>
                  <a:lnTo>
                    <a:pt x="2392871" y="4600334"/>
                  </a:lnTo>
                  <a:cubicBezTo>
                    <a:pt x="2392871" y="4635048"/>
                    <a:pt x="2365148" y="4662556"/>
                    <a:pt x="2330164" y="4662556"/>
                  </a:cubicBezTo>
                  <a:cubicBezTo>
                    <a:pt x="2295181" y="4662556"/>
                    <a:pt x="2266798" y="4635048"/>
                    <a:pt x="2266798" y="4600334"/>
                  </a:cubicBezTo>
                  <a:lnTo>
                    <a:pt x="2266798" y="4233555"/>
                  </a:lnTo>
                  <a:cubicBezTo>
                    <a:pt x="2266798" y="4198841"/>
                    <a:pt x="2295181" y="4170678"/>
                    <a:pt x="2330164" y="4170678"/>
                  </a:cubicBezTo>
                  <a:close/>
                  <a:moveTo>
                    <a:pt x="1384582" y="3915251"/>
                  </a:moveTo>
                  <a:cubicBezTo>
                    <a:pt x="1392688" y="3916283"/>
                    <a:pt x="1400785" y="3918942"/>
                    <a:pt x="1408433" y="3923359"/>
                  </a:cubicBezTo>
                  <a:cubicBezTo>
                    <a:pt x="1438377" y="3940375"/>
                    <a:pt x="1448141" y="3978986"/>
                    <a:pt x="1431216" y="4009089"/>
                  </a:cubicBezTo>
                  <a:lnTo>
                    <a:pt x="1248952" y="4326486"/>
                  </a:lnTo>
                  <a:cubicBezTo>
                    <a:pt x="1237235" y="4346118"/>
                    <a:pt x="1216404" y="4357244"/>
                    <a:pt x="1194272" y="4357244"/>
                  </a:cubicBezTo>
                  <a:cubicBezTo>
                    <a:pt x="1184508" y="4357244"/>
                    <a:pt x="1173442" y="4354626"/>
                    <a:pt x="1163678" y="4349390"/>
                  </a:cubicBezTo>
                  <a:cubicBezTo>
                    <a:pt x="1133734" y="4332375"/>
                    <a:pt x="1123319" y="4293764"/>
                    <a:pt x="1140895" y="4263661"/>
                  </a:cubicBezTo>
                  <a:lnTo>
                    <a:pt x="1323159" y="3946264"/>
                  </a:lnTo>
                  <a:cubicBezTo>
                    <a:pt x="1335853" y="3923687"/>
                    <a:pt x="1360263" y="3912153"/>
                    <a:pt x="1384582" y="3915251"/>
                  </a:cubicBezTo>
                  <a:close/>
                  <a:moveTo>
                    <a:pt x="3271702" y="3915251"/>
                  </a:moveTo>
                  <a:cubicBezTo>
                    <a:pt x="3295734" y="3912152"/>
                    <a:pt x="3320682" y="3923687"/>
                    <a:pt x="3333890" y="3946264"/>
                  </a:cubicBezTo>
                  <a:lnTo>
                    <a:pt x="3516520" y="4263661"/>
                  </a:lnTo>
                  <a:cubicBezTo>
                    <a:pt x="3533479" y="4293764"/>
                    <a:pt x="3523043" y="4332375"/>
                    <a:pt x="3493039" y="4349390"/>
                  </a:cubicBezTo>
                  <a:cubicBezTo>
                    <a:pt x="3483908" y="4354626"/>
                    <a:pt x="3472819" y="4357244"/>
                    <a:pt x="3462383" y="4357244"/>
                  </a:cubicBezTo>
                  <a:cubicBezTo>
                    <a:pt x="3440859" y="4357244"/>
                    <a:pt x="3419987" y="4346118"/>
                    <a:pt x="3407594" y="4326486"/>
                  </a:cubicBezTo>
                  <a:lnTo>
                    <a:pt x="3225617" y="4009089"/>
                  </a:lnTo>
                  <a:cubicBezTo>
                    <a:pt x="3208658" y="3978986"/>
                    <a:pt x="3218442" y="3940375"/>
                    <a:pt x="3248445" y="3923359"/>
                  </a:cubicBezTo>
                  <a:cubicBezTo>
                    <a:pt x="3255783" y="3918942"/>
                    <a:pt x="3263692" y="3916283"/>
                    <a:pt x="3271702" y="3915251"/>
                  </a:cubicBezTo>
                  <a:close/>
                  <a:moveTo>
                    <a:pt x="3984736" y="3221044"/>
                  </a:moveTo>
                  <a:cubicBezTo>
                    <a:pt x="3992795" y="3222070"/>
                    <a:pt x="4000802" y="3224713"/>
                    <a:pt x="4008320" y="3229105"/>
                  </a:cubicBezTo>
                  <a:lnTo>
                    <a:pt x="4325357" y="3411268"/>
                  </a:lnTo>
                  <a:cubicBezTo>
                    <a:pt x="4355426" y="3428183"/>
                    <a:pt x="4365885" y="3466567"/>
                    <a:pt x="4348890" y="3496494"/>
                  </a:cubicBezTo>
                  <a:cubicBezTo>
                    <a:pt x="4337123" y="3516662"/>
                    <a:pt x="4316205" y="3527722"/>
                    <a:pt x="4293980" y="3527722"/>
                  </a:cubicBezTo>
                  <a:cubicBezTo>
                    <a:pt x="4283521" y="3527722"/>
                    <a:pt x="4273062" y="3525119"/>
                    <a:pt x="4263257" y="3519264"/>
                  </a:cubicBezTo>
                  <a:lnTo>
                    <a:pt x="3945566" y="3337101"/>
                  </a:lnTo>
                  <a:cubicBezTo>
                    <a:pt x="3916150" y="3319536"/>
                    <a:pt x="3905691" y="3281802"/>
                    <a:pt x="3922687" y="3251875"/>
                  </a:cubicBezTo>
                  <a:cubicBezTo>
                    <a:pt x="3935924" y="3229430"/>
                    <a:pt x="3960560" y="3217964"/>
                    <a:pt x="3984736" y="3221044"/>
                  </a:cubicBezTo>
                  <a:close/>
                  <a:moveTo>
                    <a:pt x="674492" y="3221044"/>
                  </a:moveTo>
                  <a:cubicBezTo>
                    <a:pt x="698787" y="3217964"/>
                    <a:pt x="723633" y="3229430"/>
                    <a:pt x="736362" y="3251875"/>
                  </a:cubicBezTo>
                  <a:cubicBezTo>
                    <a:pt x="753986" y="3281802"/>
                    <a:pt x="743542" y="3319536"/>
                    <a:pt x="713515" y="3337101"/>
                  </a:cubicBezTo>
                  <a:lnTo>
                    <a:pt x="396927" y="3519264"/>
                  </a:lnTo>
                  <a:cubicBezTo>
                    <a:pt x="387136" y="3525119"/>
                    <a:pt x="376691" y="3527722"/>
                    <a:pt x="365595" y="3527722"/>
                  </a:cubicBezTo>
                  <a:cubicBezTo>
                    <a:pt x="344053" y="3527722"/>
                    <a:pt x="323165" y="3516662"/>
                    <a:pt x="311415" y="3496494"/>
                  </a:cubicBezTo>
                  <a:cubicBezTo>
                    <a:pt x="293791" y="3466567"/>
                    <a:pt x="304235" y="3428183"/>
                    <a:pt x="334262" y="3411268"/>
                  </a:cubicBezTo>
                  <a:lnTo>
                    <a:pt x="650850" y="3229105"/>
                  </a:lnTo>
                  <a:cubicBezTo>
                    <a:pt x="658357" y="3224713"/>
                    <a:pt x="666394" y="3222070"/>
                    <a:pt x="674492" y="3221044"/>
                  </a:cubicBezTo>
                  <a:close/>
                  <a:moveTo>
                    <a:pt x="4230591" y="2269678"/>
                  </a:moveTo>
                  <a:lnTo>
                    <a:pt x="4596230" y="2269678"/>
                  </a:lnTo>
                  <a:cubicBezTo>
                    <a:pt x="4631551" y="2269678"/>
                    <a:pt x="4659677" y="2297914"/>
                    <a:pt x="4659677" y="2332716"/>
                  </a:cubicBezTo>
                  <a:cubicBezTo>
                    <a:pt x="4659677" y="2367519"/>
                    <a:pt x="4631551" y="2395755"/>
                    <a:pt x="4596230" y="2395755"/>
                  </a:cubicBezTo>
                  <a:lnTo>
                    <a:pt x="4230591" y="2395755"/>
                  </a:lnTo>
                  <a:cubicBezTo>
                    <a:pt x="4195924" y="2395755"/>
                    <a:pt x="4167798" y="2367519"/>
                    <a:pt x="4167798" y="2332716"/>
                  </a:cubicBezTo>
                  <a:cubicBezTo>
                    <a:pt x="4167798" y="2297914"/>
                    <a:pt x="4195924" y="2269678"/>
                    <a:pt x="4230591" y="2269678"/>
                  </a:cubicBezTo>
                  <a:close/>
                  <a:moveTo>
                    <a:pt x="62793" y="2269678"/>
                  </a:moveTo>
                  <a:lnTo>
                    <a:pt x="429084" y="2269678"/>
                  </a:lnTo>
                  <a:cubicBezTo>
                    <a:pt x="463751" y="2269678"/>
                    <a:pt x="491877" y="2297914"/>
                    <a:pt x="491877" y="2332716"/>
                  </a:cubicBezTo>
                  <a:cubicBezTo>
                    <a:pt x="491877" y="2367519"/>
                    <a:pt x="463751" y="2395755"/>
                    <a:pt x="429084" y="2395755"/>
                  </a:cubicBezTo>
                  <a:lnTo>
                    <a:pt x="62793" y="2395755"/>
                  </a:lnTo>
                  <a:cubicBezTo>
                    <a:pt x="28126" y="2395755"/>
                    <a:pt x="0" y="2367519"/>
                    <a:pt x="0" y="2332716"/>
                  </a:cubicBezTo>
                  <a:cubicBezTo>
                    <a:pt x="0" y="2297914"/>
                    <a:pt x="28126" y="2269678"/>
                    <a:pt x="62793" y="2269678"/>
                  </a:cubicBezTo>
                  <a:close/>
                  <a:moveTo>
                    <a:pt x="4286565" y="1135348"/>
                  </a:moveTo>
                  <a:cubicBezTo>
                    <a:pt x="4310649" y="1132353"/>
                    <a:pt x="4335652" y="1143476"/>
                    <a:pt x="4348890" y="1165967"/>
                  </a:cubicBezTo>
                  <a:cubicBezTo>
                    <a:pt x="4365885" y="1195956"/>
                    <a:pt x="4355426" y="1233767"/>
                    <a:pt x="4325357" y="1251369"/>
                  </a:cubicBezTo>
                  <a:lnTo>
                    <a:pt x="4008320" y="1433906"/>
                  </a:lnTo>
                  <a:cubicBezTo>
                    <a:pt x="3998514" y="1439774"/>
                    <a:pt x="3988055" y="1442381"/>
                    <a:pt x="3977596" y="1442381"/>
                  </a:cubicBezTo>
                  <a:cubicBezTo>
                    <a:pt x="3956025" y="1442381"/>
                    <a:pt x="3934453" y="1431299"/>
                    <a:pt x="3922687" y="1411089"/>
                  </a:cubicBezTo>
                  <a:cubicBezTo>
                    <a:pt x="3905691" y="1381101"/>
                    <a:pt x="3916150" y="1343290"/>
                    <a:pt x="3945566" y="1325688"/>
                  </a:cubicBezTo>
                  <a:lnTo>
                    <a:pt x="4263257" y="1143150"/>
                  </a:lnTo>
                  <a:cubicBezTo>
                    <a:pt x="4270611" y="1138913"/>
                    <a:pt x="4278537" y="1136346"/>
                    <a:pt x="4286565" y="1135348"/>
                  </a:cubicBezTo>
                  <a:close/>
                  <a:moveTo>
                    <a:pt x="373285" y="1135348"/>
                  </a:moveTo>
                  <a:cubicBezTo>
                    <a:pt x="381383" y="1136346"/>
                    <a:pt x="389420" y="1138913"/>
                    <a:pt x="396927" y="1143150"/>
                  </a:cubicBezTo>
                  <a:lnTo>
                    <a:pt x="713515" y="1325688"/>
                  </a:lnTo>
                  <a:cubicBezTo>
                    <a:pt x="743542" y="1343290"/>
                    <a:pt x="753986" y="1381101"/>
                    <a:pt x="736362" y="1411089"/>
                  </a:cubicBezTo>
                  <a:cubicBezTo>
                    <a:pt x="724612" y="1431299"/>
                    <a:pt x="703724" y="1442381"/>
                    <a:pt x="682183" y="1442381"/>
                  </a:cubicBezTo>
                  <a:cubicBezTo>
                    <a:pt x="671739" y="1442381"/>
                    <a:pt x="660642" y="1439774"/>
                    <a:pt x="650850" y="1433906"/>
                  </a:cubicBezTo>
                  <a:lnTo>
                    <a:pt x="334262" y="1251369"/>
                  </a:lnTo>
                  <a:cubicBezTo>
                    <a:pt x="304235" y="1233767"/>
                    <a:pt x="293791" y="1195956"/>
                    <a:pt x="311415" y="1165967"/>
                  </a:cubicBezTo>
                  <a:cubicBezTo>
                    <a:pt x="324144" y="1143476"/>
                    <a:pt x="348990" y="1132353"/>
                    <a:pt x="373285" y="1135348"/>
                  </a:cubicBezTo>
                  <a:close/>
                  <a:moveTo>
                    <a:pt x="3469874" y="305854"/>
                  </a:moveTo>
                  <a:cubicBezTo>
                    <a:pt x="3477834" y="306856"/>
                    <a:pt x="3485701" y="309433"/>
                    <a:pt x="3493039" y="313687"/>
                  </a:cubicBezTo>
                  <a:cubicBezTo>
                    <a:pt x="3523043" y="331356"/>
                    <a:pt x="3533479" y="369313"/>
                    <a:pt x="3516520" y="399416"/>
                  </a:cubicBezTo>
                  <a:lnTo>
                    <a:pt x="3333890" y="716812"/>
                  </a:lnTo>
                  <a:cubicBezTo>
                    <a:pt x="3322150" y="737099"/>
                    <a:pt x="3301278" y="748224"/>
                    <a:pt x="3279753" y="748224"/>
                  </a:cubicBezTo>
                  <a:cubicBezTo>
                    <a:pt x="3268665" y="748224"/>
                    <a:pt x="3258229" y="745607"/>
                    <a:pt x="3248445" y="739717"/>
                  </a:cubicBezTo>
                  <a:cubicBezTo>
                    <a:pt x="3218442" y="722702"/>
                    <a:pt x="3208658" y="684091"/>
                    <a:pt x="3225617" y="653987"/>
                  </a:cubicBezTo>
                  <a:lnTo>
                    <a:pt x="3407594" y="336592"/>
                  </a:lnTo>
                  <a:cubicBezTo>
                    <a:pt x="3421291" y="314014"/>
                    <a:pt x="3445996" y="302848"/>
                    <a:pt x="3469874" y="305854"/>
                  </a:cubicBezTo>
                  <a:close/>
                  <a:moveTo>
                    <a:pt x="1187254" y="305854"/>
                  </a:moveTo>
                  <a:cubicBezTo>
                    <a:pt x="1211481" y="302848"/>
                    <a:pt x="1236258" y="314014"/>
                    <a:pt x="1248952" y="336592"/>
                  </a:cubicBezTo>
                  <a:lnTo>
                    <a:pt x="1431216" y="653987"/>
                  </a:lnTo>
                  <a:cubicBezTo>
                    <a:pt x="1448141" y="684091"/>
                    <a:pt x="1438377" y="722702"/>
                    <a:pt x="1408433" y="739717"/>
                  </a:cubicBezTo>
                  <a:cubicBezTo>
                    <a:pt x="1398669" y="745607"/>
                    <a:pt x="1387603" y="748224"/>
                    <a:pt x="1377188" y="748224"/>
                  </a:cubicBezTo>
                  <a:cubicBezTo>
                    <a:pt x="1355707" y="748224"/>
                    <a:pt x="1334876" y="737099"/>
                    <a:pt x="1323159" y="716812"/>
                  </a:cubicBezTo>
                  <a:lnTo>
                    <a:pt x="1140895" y="399416"/>
                  </a:lnTo>
                  <a:cubicBezTo>
                    <a:pt x="1123319" y="369313"/>
                    <a:pt x="1133734" y="331356"/>
                    <a:pt x="1163678" y="313687"/>
                  </a:cubicBezTo>
                  <a:cubicBezTo>
                    <a:pt x="1171164" y="309433"/>
                    <a:pt x="1179178" y="306856"/>
                    <a:pt x="1187254" y="305854"/>
                  </a:cubicBezTo>
                  <a:close/>
                  <a:moveTo>
                    <a:pt x="2330164" y="0"/>
                  </a:moveTo>
                  <a:cubicBezTo>
                    <a:pt x="2365148" y="0"/>
                    <a:pt x="2392871" y="28126"/>
                    <a:pt x="2392871" y="62793"/>
                  </a:cubicBezTo>
                  <a:lnTo>
                    <a:pt x="2392871" y="429086"/>
                  </a:lnTo>
                  <a:cubicBezTo>
                    <a:pt x="2392871" y="463753"/>
                    <a:pt x="2365148" y="491879"/>
                    <a:pt x="2330164" y="491879"/>
                  </a:cubicBezTo>
                  <a:cubicBezTo>
                    <a:pt x="2295181" y="491879"/>
                    <a:pt x="2266798" y="463753"/>
                    <a:pt x="2266798" y="429086"/>
                  </a:cubicBezTo>
                  <a:lnTo>
                    <a:pt x="2266798" y="62793"/>
                  </a:lnTo>
                  <a:cubicBezTo>
                    <a:pt x="2266798" y="28126"/>
                    <a:pt x="2295181" y="0"/>
                    <a:pt x="2330164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9967f72bcf_0_0"/>
            <p:cNvSpPr/>
            <p:nvPr/>
          </p:nvSpPr>
          <p:spPr>
            <a:xfrm>
              <a:off x="11788465" y="7079785"/>
              <a:ext cx="1085223" cy="1085223"/>
            </a:xfrm>
            <a:custGeom>
              <a:avLst/>
              <a:gdLst/>
              <a:ahLst/>
              <a:cxnLst/>
              <a:rect l="l" t="t" r="r" b="b"/>
              <a:pathLst>
                <a:path w="1085223" h="1085223" extrusionOk="0">
                  <a:moveTo>
                    <a:pt x="95839" y="0"/>
                  </a:moveTo>
                  <a:cubicBezTo>
                    <a:pt x="148648" y="0"/>
                    <a:pt x="192329" y="42885"/>
                    <a:pt x="192329" y="96166"/>
                  </a:cubicBezTo>
                  <a:cubicBezTo>
                    <a:pt x="192329" y="109486"/>
                    <a:pt x="189599" y="122156"/>
                    <a:pt x="184679" y="133670"/>
                  </a:cubicBezTo>
                  <a:lnTo>
                    <a:pt x="181966" y="137656"/>
                  </a:lnTo>
                  <a:lnTo>
                    <a:pt x="1085223" y="1041522"/>
                  </a:lnTo>
                  <a:lnTo>
                    <a:pt x="1041522" y="1085223"/>
                  </a:lnTo>
                  <a:lnTo>
                    <a:pt x="137561" y="181872"/>
                  </a:lnTo>
                  <a:lnTo>
                    <a:pt x="133194" y="184798"/>
                  </a:lnTo>
                  <a:cubicBezTo>
                    <a:pt x="121673" y="189651"/>
                    <a:pt x="109041" y="192331"/>
                    <a:pt x="95839" y="192331"/>
                  </a:cubicBezTo>
                  <a:cubicBezTo>
                    <a:pt x="42378" y="192331"/>
                    <a:pt x="0" y="149447"/>
                    <a:pt x="0" y="96166"/>
                  </a:cubicBezTo>
                  <a:cubicBezTo>
                    <a:pt x="0" y="42885"/>
                    <a:pt x="42378" y="0"/>
                    <a:pt x="95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66"/>
                <a:buFont typeface="Arial"/>
                <a:buNone/>
              </a:pPr>
              <a:endParaRPr sz="3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4" name="Google Shape;444;g39967f72bcf_0_0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9967f72bcf_0_0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39967f72bc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9"/>
          <p:cNvSpPr/>
          <p:nvPr/>
        </p:nvSpPr>
        <p:spPr>
          <a:xfrm>
            <a:off x="399500" y="2795234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89"/>
                </a:moveTo>
                <a:lnTo>
                  <a:pt x="0" y="220"/>
                </a:lnTo>
                <a:lnTo>
                  <a:pt x="2222" y="0"/>
                </a:lnTo>
                <a:lnTo>
                  <a:pt x="4444" y="220"/>
                </a:lnTo>
                <a:lnTo>
                  <a:pt x="4444" y="489"/>
                </a:lnTo>
                <a:lnTo>
                  <a:pt x="2222" y="980"/>
                </a:lnTo>
                <a:lnTo>
                  <a:pt x="0" y="48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149"/>
          <p:cNvSpPr/>
          <p:nvPr/>
        </p:nvSpPr>
        <p:spPr>
          <a:xfrm>
            <a:off x="399500" y="2723521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90"/>
                </a:moveTo>
                <a:lnTo>
                  <a:pt x="2222" y="0"/>
                </a:lnTo>
                <a:lnTo>
                  <a:pt x="4444" y="490"/>
                </a:lnTo>
                <a:lnTo>
                  <a:pt x="2222" y="980"/>
                </a:lnTo>
                <a:lnTo>
                  <a:pt x="0" y="490"/>
                </a:lnTo>
              </a:path>
            </a:pathLst>
          </a:custGeom>
          <a:solidFill>
            <a:srgbClr val="56A9F3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149"/>
          <p:cNvSpPr/>
          <p:nvPr/>
        </p:nvSpPr>
        <p:spPr>
          <a:xfrm>
            <a:off x="656966" y="2225050"/>
            <a:ext cx="671293" cy="710089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90" y="2496"/>
                </a:cubicBezTo>
                <a:lnTo>
                  <a:pt x="1490" y="2496"/>
                </a:lnTo>
                <a:cubicBezTo>
                  <a:pt x="1414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8" y="2663"/>
                  <a:pt x="1100" y="2510"/>
                  <a:pt x="1025" y="2495"/>
                </a:cubicBezTo>
                <a:lnTo>
                  <a:pt x="1025" y="2495"/>
                </a:lnTo>
                <a:cubicBezTo>
                  <a:pt x="441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3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149"/>
          <p:cNvSpPr/>
          <p:nvPr/>
        </p:nvSpPr>
        <p:spPr>
          <a:xfrm>
            <a:off x="1691534" y="2795234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89"/>
                </a:moveTo>
                <a:lnTo>
                  <a:pt x="0" y="220"/>
                </a:lnTo>
                <a:lnTo>
                  <a:pt x="2221" y="0"/>
                </a:lnTo>
                <a:lnTo>
                  <a:pt x="4443" y="220"/>
                </a:lnTo>
                <a:lnTo>
                  <a:pt x="4443" y="489"/>
                </a:lnTo>
                <a:lnTo>
                  <a:pt x="2221" y="980"/>
                </a:lnTo>
                <a:lnTo>
                  <a:pt x="0" y="48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149"/>
          <p:cNvSpPr/>
          <p:nvPr/>
        </p:nvSpPr>
        <p:spPr>
          <a:xfrm>
            <a:off x="1691534" y="2723521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90"/>
                </a:moveTo>
                <a:lnTo>
                  <a:pt x="2221" y="0"/>
                </a:lnTo>
                <a:lnTo>
                  <a:pt x="4443" y="490"/>
                </a:lnTo>
                <a:lnTo>
                  <a:pt x="2221" y="980"/>
                </a:lnTo>
                <a:lnTo>
                  <a:pt x="0" y="490"/>
                </a:lnTo>
              </a:path>
            </a:pathLst>
          </a:custGeom>
          <a:solidFill>
            <a:srgbClr val="4FCEFF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149"/>
          <p:cNvSpPr/>
          <p:nvPr/>
        </p:nvSpPr>
        <p:spPr>
          <a:xfrm>
            <a:off x="1947825" y="2225050"/>
            <a:ext cx="671293" cy="710089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89" y="2496"/>
                </a:cubicBezTo>
                <a:lnTo>
                  <a:pt x="1489" y="2496"/>
                </a:lnTo>
                <a:cubicBezTo>
                  <a:pt x="1415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9" y="2663"/>
                  <a:pt x="1101" y="2510"/>
                  <a:pt x="1025" y="2495"/>
                </a:cubicBezTo>
                <a:lnTo>
                  <a:pt x="1025" y="2495"/>
                </a:lnTo>
                <a:cubicBezTo>
                  <a:pt x="442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4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149"/>
          <p:cNvSpPr/>
          <p:nvPr/>
        </p:nvSpPr>
        <p:spPr>
          <a:xfrm>
            <a:off x="2981218" y="2795234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89"/>
                </a:moveTo>
                <a:lnTo>
                  <a:pt x="0" y="220"/>
                </a:lnTo>
                <a:lnTo>
                  <a:pt x="2222" y="0"/>
                </a:lnTo>
                <a:lnTo>
                  <a:pt x="4444" y="220"/>
                </a:lnTo>
                <a:lnTo>
                  <a:pt x="4444" y="489"/>
                </a:lnTo>
                <a:lnTo>
                  <a:pt x="2222" y="980"/>
                </a:lnTo>
                <a:lnTo>
                  <a:pt x="0" y="48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149"/>
          <p:cNvSpPr/>
          <p:nvPr/>
        </p:nvSpPr>
        <p:spPr>
          <a:xfrm>
            <a:off x="2981218" y="2723521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90"/>
                </a:moveTo>
                <a:lnTo>
                  <a:pt x="2222" y="0"/>
                </a:lnTo>
                <a:lnTo>
                  <a:pt x="4444" y="490"/>
                </a:lnTo>
                <a:lnTo>
                  <a:pt x="2222" y="980"/>
                </a:lnTo>
                <a:lnTo>
                  <a:pt x="0" y="490"/>
                </a:lnTo>
              </a:path>
            </a:pathLst>
          </a:custGeom>
          <a:solidFill>
            <a:srgbClr val="5CF0F7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9" name="Google Shape;459;p149"/>
          <p:cNvSpPr/>
          <p:nvPr/>
        </p:nvSpPr>
        <p:spPr>
          <a:xfrm>
            <a:off x="3238684" y="2225050"/>
            <a:ext cx="671295" cy="710089"/>
          </a:xfrm>
          <a:custGeom>
            <a:avLst/>
            <a:gdLst/>
            <a:ahLst/>
            <a:cxnLst/>
            <a:rect l="l" t="t" r="r" b="b"/>
            <a:pathLst>
              <a:path w="2519" h="2664" extrusionOk="0">
                <a:moveTo>
                  <a:pt x="2518" y="1259"/>
                </a:moveTo>
                <a:lnTo>
                  <a:pt x="2518" y="1259"/>
                </a:lnTo>
                <a:cubicBezTo>
                  <a:pt x="2518" y="1875"/>
                  <a:pt x="2075" y="2387"/>
                  <a:pt x="1490" y="2496"/>
                </a:cubicBezTo>
                <a:lnTo>
                  <a:pt x="1490" y="2496"/>
                </a:lnTo>
                <a:cubicBezTo>
                  <a:pt x="1415" y="2510"/>
                  <a:pt x="1338" y="2663"/>
                  <a:pt x="1259" y="2663"/>
                </a:cubicBezTo>
                <a:lnTo>
                  <a:pt x="1259" y="2663"/>
                </a:lnTo>
                <a:cubicBezTo>
                  <a:pt x="1179" y="2663"/>
                  <a:pt x="1101" y="2510"/>
                  <a:pt x="1025" y="2495"/>
                </a:cubicBezTo>
                <a:lnTo>
                  <a:pt x="1025" y="2495"/>
                </a:lnTo>
                <a:cubicBezTo>
                  <a:pt x="442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4" y="0"/>
                  <a:pt x="1259" y="0"/>
                </a:cubicBezTo>
                <a:lnTo>
                  <a:pt x="1259" y="0"/>
                </a:lnTo>
                <a:cubicBezTo>
                  <a:pt x="1954" y="0"/>
                  <a:pt x="2518" y="564"/>
                  <a:pt x="2518" y="125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0" name="Google Shape;460;p149"/>
          <p:cNvSpPr/>
          <p:nvPr/>
        </p:nvSpPr>
        <p:spPr>
          <a:xfrm>
            <a:off x="4273253" y="2795234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89"/>
                </a:moveTo>
                <a:lnTo>
                  <a:pt x="0" y="220"/>
                </a:lnTo>
                <a:lnTo>
                  <a:pt x="2221" y="0"/>
                </a:lnTo>
                <a:lnTo>
                  <a:pt x="4443" y="220"/>
                </a:lnTo>
                <a:lnTo>
                  <a:pt x="4443" y="489"/>
                </a:lnTo>
                <a:lnTo>
                  <a:pt x="2221" y="980"/>
                </a:lnTo>
                <a:lnTo>
                  <a:pt x="0" y="4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1" name="Google Shape;461;p149"/>
          <p:cNvSpPr/>
          <p:nvPr/>
        </p:nvSpPr>
        <p:spPr>
          <a:xfrm>
            <a:off x="4273253" y="2723521"/>
            <a:ext cx="1185048" cy="260990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90"/>
                </a:moveTo>
                <a:lnTo>
                  <a:pt x="2221" y="0"/>
                </a:lnTo>
                <a:lnTo>
                  <a:pt x="4443" y="490"/>
                </a:lnTo>
                <a:lnTo>
                  <a:pt x="2221" y="980"/>
                </a:lnTo>
                <a:lnTo>
                  <a:pt x="0" y="490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2" name="Google Shape;462;p149"/>
          <p:cNvSpPr/>
          <p:nvPr/>
        </p:nvSpPr>
        <p:spPr>
          <a:xfrm>
            <a:off x="4529544" y="2225050"/>
            <a:ext cx="671293" cy="710089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89" y="2496"/>
                </a:cubicBezTo>
                <a:lnTo>
                  <a:pt x="1489" y="2496"/>
                </a:lnTo>
                <a:cubicBezTo>
                  <a:pt x="1415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9" y="2663"/>
                  <a:pt x="1100" y="2510"/>
                  <a:pt x="1025" y="2495"/>
                </a:cubicBezTo>
                <a:lnTo>
                  <a:pt x="1025" y="2495"/>
                </a:lnTo>
                <a:cubicBezTo>
                  <a:pt x="441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3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375" tIns="22675" rIns="45375" bIns="22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Arial"/>
              <a:buNone/>
            </a:pPr>
            <a:endParaRPr sz="1620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3" name="Google Shape;463;p149"/>
          <p:cNvSpPr txBox="1"/>
          <p:nvPr/>
        </p:nvSpPr>
        <p:spPr>
          <a:xfrm>
            <a:off x="762000" y="241200"/>
            <a:ext cx="6597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PREGUNTAS DE LA COMISIÓN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9"/>
          <p:cNvSpPr txBox="1"/>
          <p:nvPr/>
        </p:nvSpPr>
        <p:spPr>
          <a:xfrm>
            <a:off x="2012977" y="2300072"/>
            <a:ext cx="54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375" tIns="22675" rIns="45375" bIns="22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3"/>
              <a:buFont typeface="Arial"/>
              <a:buNone/>
            </a:pPr>
            <a:r>
              <a:rPr lang="en-US" sz="3423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</a:t>
            </a:r>
            <a:endParaRPr sz="6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9"/>
          <p:cNvSpPr txBox="1"/>
          <p:nvPr/>
        </p:nvSpPr>
        <p:spPr>
          <a:xfrm>
            <a:off x="3355740" y="2300072"/>
            <a:ext cx="43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375" tIns="22675" rIns="45375" bIns="22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3"/>
              <a:buFont typeface="Arial"/>
              <a:buNone/>
            </a:pPr>
            <a:r>
              <a:rPr lang="en-US" sz="3423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</a:t>
            </a:r>
            <a:endParaRPr sz="6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9"/>
          <p:cNvSpPr txBox="1"/>
          <p:nvPr/>
        </p:nvSpPr>
        <p:spPr>
          <a:xfrm>
            <a:off x="4692522" y="2300072"/>
            <a:ext cx="3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375" tIns="22675" rIns="45375" bIns="22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3"/>
              <a:buFont typeface="Arial"/>
              <a:buNone/>
            </a:pPr>
            <a:r>
              <a:rPr lang="en-US" sz="3423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</a:t>
            </a:r>
            <a:endParaRPr sz="6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9"/>
          <p:cNvSpPr txBox="1"/>
          <p:nvPr/>
        </p:nvSpPr>
        <p:spPr>
          <a:xfrm>
            <a:off x="812596" y="2300072"/>
            <a:ext cx="3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375" tIns="22675" rIns="45375" bIns="226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3"/>
              <a:buFont typeface="Arial"/>
              <a:buNone/>
            </a:pPr>
            <a:r>
              <a:rPr lang="en-US" sz="3423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</a:t>
            </a:r>
            <a:endParaRPr sz="69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9"/>
          <p:cNvSpPr/>
          <p:nvPr/>
        </p:nvSpPr>
        <p:spPr>
          <a:xfrm>
            <a:off x="5565275" y="2786493"/>
            <a:ext cx="1166879" cy="256985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89"/>
                </a:moveTo>
                <a:lnTo>
                  <a:pt x="0" y="220"/>
                </a:lnTo>
                <a:lnTo>
                  <a:pt x="2222" y="0"/>
                </a:lnTo>
                <a:lnTo>
                  <a:pt x="4444" y="220"/>
                </a:lnTo>
                <a:lnTo>
                  <a:pt x="4444" y="489"/>
                </a:lnTo>
                <a:lnTo>
                  <a:pt x="2222" y="980"/>
                </a:lnTo>
                <a:lnTo>
                  <a:pt x="0" y="48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149"/>
          <p:cNvSpPr/>
          <p:nvPr/>
        </p:nvSpPr>
        <p:spPr>
          <a:xfrm>
            <a:off x="5565275" y="2715881"/>
            <a:ext cx="1166879" cy="256985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90"/>
                </a:moveTo>
                <a:lnTo>
                  <a:pt x="2222" y="0"/>
                </a:lnTo>
                <a:lnTo>
                  <a:pt x="4444" y="490"/>
                </a:lnTo>
                <a:lnTo>
                  <a:pt x="2222" y="980"/>
                </a:lnTo>
                <a:lnTo>
                  <a:pt x="0" y="490"/>
                </a:lnTo>
              </a:path>
            </a:pathLst>
          </a:custGeom>
          <a:solidFill>
            <a:srgbClr val="56A9F3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0" name="Google Shape;470;p149"/>
          <p:cNvSpPr/>
          <p:nvPr/>
        </p:nvSpPr>
        <p:spPr>
          <a:xfrm>
            <a:off x="5818793" y="2225062"/>
            <a:ext cx="660994" cy="699187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90" y="2496"/>
                </a:cubicBezTo>
                <a:lnTo>
                  <a:pt x="1490" y="2496"/>
                </a:lnTo>
                <a:cubicBezTo>
                  <a:pt x="1414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8" y="2663"/>
                  <a:pt x="1100" y="2510"/>
                  <a:pt x="1025" y="2495"/>
                </a:cubicBezTo>
                <a:lnTo>
                  <a:pt x="1025" y="2495"/>
                </a:lnTo>
                <a:cubicBezTo>
                  <a:pt x="441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3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1" name="Google Shape;471;p149"/>
          <p:cNvSpPr/>
          <p:nvPr/>
        </p:nvSpPr>
        <p:spPr>
          <a:xfrm>
            <a:off x="6837497" y="2786493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89"/>
                </a:moveTo>
                <a:lnTo>
                  <a:pt x="0" y="220"/>
                </a:lnTo>
                <a:lnTo>
                  <a:pt x="2221" y="0"/>
                </a:lnTo>
                <a:lnTo>
                  <a:pt x="4443" y="220"/>
                </a:lnTo>
                <a:lnTo>
                  <a:pt x="4443" y="489"/>
                </a:lnTo>
                <a:lnTo>
                  <a:pt x="2221" y="980"/>
                </a:lnTo>
                <a:lnTo>
                  <a:pt x="0" y="48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2" name="Google Shape;472;p149"/>
          <p:cNvSpPr/>
          <p:nvPr/>
        </p:nvSpPr>
        <p:spPr>
          <a:xfrm>
            <a:off x="6837497" y="2715881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90"/>
                </a:moveTo>
                <a:lnTo>
                  <a:pt x="2221" y="0"/>
                </a:lnTo>
                <a:lnTo>
                  <a:pt x="4443" y="490"/>
                </a:lnTo>
                <a:lnTo>
                  <a:pt x="2221" y="980"/>
                </a:lnTo>
                <a:lnTo>
                  <a:pt x="0" y="490"/>
                </a:lnTo>
              </a:path>
            </a:pathLst>
          </a:custGeom>
          <a:solidFill>
            <a:srgbClr val="4FCEFF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3" name="Google Shape;473;p149"/>
          <p:cNvSpPr/>
          <p:nvPr/>
        </p:nvSpPr>
        <p:spPr>
          <a:xfrm>
            <a:off x="7089858" y="2225062"/>
            <a:ext cx="660994" cy="699187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89" y="2496"/>
                </a:cubicBezTo>
                <a:lnTo>
                  <a:pt x="1489" y="2496"/>
                </a:lnTo>
                <a:cubicBezTo>
                  <a:pt x="1415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9" y="2663"/>
                  <a:pt x="1101" y="2510"/>
                  <a:pt x="1025" y="2495"/>
                </a:cubicBezTo>
                <a:lnTo>
                  <a:pt x="1025" y="2495"/>
                </a:lnTo>
                <a:cubicBezTo>
                  <a:pt x="442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4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4" name="Google Shape;474;p149"/>
          <p:cNvSpPr/>
          <p:nvPr/>
        </p:nvSpPr>
        <p:spPr>
          <a:xfrm>
            <a:off x="8107404" y="2786493"/>
            <a:ext cx="1166879" cy="256985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89"/>
                </a:moveTo>
                <a:lnTo>
                  <a:pt x="0" y="220"/>
                </a:lnTo>
                <a:lnTo>
                  <a:pt x="2222" y="0"/>
                </a:lnTo>
                <a:lnTo>
                  <a:pt x="4444" y="220"/>
                </a:lnTo>
                <a:lnTo>
                  <a:pt x="4444" y="489"/>
                </a:lnTo>
                <a:lnTo>
                  <a:pt x="2222" y="980"/>
                </a:lnTo>
                <a:lnTo>
                  <a:pt x="0" y="48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149"/>
          <p:cNvSpPr/>
          <p:nvPr/>
        </p:nvSpPr>
        <p:spPr>
          <a:xfrm>
            <a:off x="8107404" y="2715881"/>
            <a:ext cx="1166879" cy="256985"/>
          </a:xfrm>
          <a:custGeom>
            <a:avLst/>
            <a:gdLst/>
            <a:ahLst/>
            <a:cxnLst/>
            <a:rect l="l" t="t" r="r" b="b"/>
            <a:pathLst>
              <a:path w="4445" h="981" extrusionOk="0">
                <a:moveTo>
                  <a:pt x="0" y="490"/>
                </a:moveTo>
                <a:lnTo>
                  <a:pt x="2222" y="0"/>
                </a:lnTo>
                <a:lnTo>
                  <a:pt x="4444" y="490"/>
                </a:lnTo>
                <a:lnTo>
                  <a:pt x="2222" y="980"/>
                </a:lnTo>
                <a:lnTo>
                  <a:pt x="0" y="490"/>
                </a:lnTo>
              </a:path>
            </a:pathLst>
          </a:custGeom>
          <a:solidFill>
            <a:srgbClr val="5CF0F7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6" name="Google Shape;476;p149"/>
          <p:cNvSpPr/>
          <p:nvPr/>
        </p:nvSpPr>
        <p:spPr>
          <a:xfrm>
            <a:off x="8360922" y="2225062"/>
            <a:ext cx="660998" cy="699187"/>
          </a:xfrm>
          <a:custGeom>
            <a:avLst/>
            <a:gdLst/>
            <a:ahLst/>
            <a:cxnLst/>
            <a:rect l="l" t="t" r="r" b="b"/>
            <a:pathLst>
              <a:path w="2519" h="2664" extrusionOk="0">
                <a:moveTo>
                  <a:pt x="2518" y="1259"/>
                </a:moveTo>
                <a:lnTo>
                  <a:pt x="2518" y="1259"/>
                </a:lnTo>
                <a:cubicBezTo>
                  <a:pt x="2518" y="1875"/>
                  <a:pt x="2075" y="2387"/>
                  <a:pt x="1490" y="2496"/>
                </a:cubicBezTo>
                <a:lnTo>
                  <a:pt x="1490" y="2496"/>
                </a:lnTo>
                <a:cubicBezTo>
                  <a:pt x="1415" y="2510"/>
                  <a:pt x="1338" y="2663"/>
                  <a:pt x="1259" y="2663"/>
                </a:cubicBezTo>
                <a:lnTo>
                  <a:pt x="1259" y="2663"/>
                </a:lnTo>
                <a:cubicBezTo>
                  <a:pt x="1179" y="2663"/>
                  <a:pt x="1101" y="2510"/>
                  <a:pt x="1025" y="2495"/>
                </a:cubicBezTo>
                <a:lnTo>
                  <a:pt x="1025" y="2495"/>
                </a:lnTo>
                <a:cubicBezTo>
                  <a:pt x="442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4" y="0"/>
                  <a:pt x="1259" y="0"/>
                </a:cubicBezTo>
                <a:lnTo>
                  <a:pt x="1259" y="0"/>
                </a:lnTo>
                <a:cubicBezTo>
                  <a:pt x="1954" y="0"/>
                  <a:pt x="2518" y="564"/>
                  <a:pt x="2518" y="125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7" name="Google Shape;477;p149"/>
          <p:cNvSpPr/>
          <p:nvPr/>
        </p:nvSpPr>
        <p:spPr>
          <a:xfrm>
            <a:off x="9379626" y="2786493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89"/>
                </a:moveTo>
                <a:lnTo>
                  <a:pt x="0" y="220"/>
                </a:lnTo>
                <a:lnTo>
                  <a:pt x="2221" y="0"/>
                </a:lnTo>
                <a:lnTo>
                  <a:pt x="4443" y="220"/>
                </a:lnTo>
                <a:lnTo>
                  <a:pt x="4443" y="489"/>
                </a:lnTo>
                <a:lnTo>
                  <a:pt x="2221" y="980"/>
                </a:lnTo>
                <a:lnTo>
                  <a:pt x="0" y="4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149"/>
          <p:cNvSpPr/>
          <p:nvPr/>
        </p:nvSpPr>
        <p:spPr>
          <a:xfrm>
            <a:off x="9379626" y="2715881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90"/>
                </a:moveTo>
                <a:lnTo>
                  <a:pt x="2221" y="0"/>
                </a:lnTo>
                <a:lnTo>
                  <a:pt x="4443" y="490"/>
                </a:lnTo>
                <a:lnTo>
                  <a:pt x="2221" y="980"/>
                </a:lnTo>
                <a:lnTo>
                  <a:pt x="0" y="490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149"/>
          <p:cNvSpPr/>
          <p:nvPr/>
        </p:nvSpPr>
        <p:spPr>
          <a:xfrm>
            <a:off x="9631987" y="2225062"/>
            <a:ext cx="660994" cy="699187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89" y="2496"/>
                </a:cubicBezTo>
                <a:lnTo>
                  <a:pt x="1489" y="2496"/>
                </a:lnTo>
                <a:cubicBezTo>
                  <a:pt x="1415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9" y="2663"/>
                  <a:pt x="1100" y="2510"/>
                  <a:pt x="1025" y="2495"/>
                </a:cubicBezTo>
                <a:lnTo>
                  <a:pt x="1025" y="2495"/>
                </a:lnTo>
                <a:cubicBezTo>
                  <a:pt x="441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3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0" name="Google Shape;480;p149"/>
          <p:cNvSpPr txBox="1"/>
          <p:nvPr/>
        </p:nvSpPr>
        <p:spPr>
          <a:xfrm>
            <a:off x="7154010" y="2298933"/>
            <a:ext cx="5325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675" tIns="22300" rIns="44675" bIns="223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0"/>
              <a:buFont typeface="Arial"/>
              <a:buNone/>
            </a:pPr>
            <a:r>
              <a:rPr lang="en-US" sz="337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</a:t>
            </a:r>
            <a:endParaRPr sz="68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49"/>
          <p:cNvSpPr txBox="1"/>
          <p:nvPr/>
        </p:nvSpPr>
        <p:spPr>
          <a:xfrm>
            <a:off x="8476183" y="2298933"/>
            <a:ext cx="4293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675" tIns="22300" rIns="44675" bIns="223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0"/>
              <a:buFont typeface="Arial"/>
              <a:buNone/>
            </a:pPr>
            <a:r>
              <a:rPr lang="en-US" sz="337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</a:t>
            </a:r>
            <a:endParaRPr sz="68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49"/>
          <p:cNvSpPr txBox="1"/>
          <p:nvPr/>
        </p:nvSpPr>
        <p:spPr>
          <a:xfrm>
            <a:off x="9792466" y="2298933"/>
            <a:ext cx="3399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675" tIns="22300" rIns="44675" bIns="223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0"/>
              <a:buFont typeface="Arial"/>
              <a:buNone/>
            </a:pPr>
            <a:r>
              <a:rPr lang="en-US" sz="337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</a:t>
            </a:r>
            <a:endParaRPr sz="68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49"/>
          <p:cNvSpPr txBox="1"/>
          <p:nvPr/>
        </p:nvSpPr>
        <p:spPr>
          <a:xfrm>
            <a:off x="5972037" y="2298933"/>
            <a:ext cx="3534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675" tIns="22300" rIns="44675" bIns="223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0"/>
              <a:buFont typeface="Arial"/>
              <a:buNone/>
            </a:pPr>
            <a:r>
              <a:rPr lang="en-US" sz="337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</a:t>
            </a:r>
            <a:endParaRPr sz="68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49"/>
          <p:cNvSpPr/>
          <p:nvPr/>
        </p:nvSpPr>
        <p:spPr>
          <a:xfrm>
            <a:off x="10651845" y="2786503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89"/>
                </a:moveTo>
                <a:lnTo>
                  <a:pt x="0" y="220"/>
                </a:lnTo>
                <a:lnTo>
                  <a:pt x="2221" y="0"/>
                </a:lnTo>
                <a:lnTo>
                  <a:pt x="4443" y="220"/>
                </a:lnTo>
                <a:lnTo>
                  <a:pt x="4443" y="489"/>
                </a:lnTo>
                <a:lnTo>
                  <a:pt x="2221" y="980"/>
                </a:lnTo>
                <a:lnTo>
                  <a:pt x="0" y="48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149"/>
          <p:cNvSpPr/>
          <p:nvPr/>
        </p:nvSpPr>
        <p:spPr>
          <a:xfrm>
            <a:off x="10651845" y="2715890"/>
            <a:ext cx="1166883" cy="256985"/>
          </a:xfrm>
          <a:custGeom>
            <a:avLst/>
            <a:gdLst/>
            <a:ahLst/>
            <a:cxnLst/>
            <a:rect l="l" t="t" r="r" b="b"/>
            <a:pathLst>
              <a:path w="4444" h="981" extrusionOk="0">
                <a:moveTo>
                  <a:pt x="0" y="490"/>
                </a:moveTo>
                <a:lnTo>
                  <a:pt x="2221" y="0"/>
                </a:lnTo>
                <a:lnTo>
                  <a:pt x="4443" y="490"/>
                </a:lnTo>
                <a:lnTo>
                  <a:pt x="2221" y="980"/>
                </a:lnTo>
                <a:lnTo>
                  <a:pt x="0" y="490"/>
                </a:lnTo>
              </a:path>
            </a:pathLst>
          </a:custGeom>
          <a:solidFill>
            <a:srgbClr val="5DF3C9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6" name="Google Shape;486;p149"/>
          <p:cNvSpPr/>
          <p:nvPr/>
        </p:nvSpPr>
        <p:spPr>
          <a:xfrm>
            <a:off x="10904206" y="2225072"/>
            <a:ext cx="660994" cy="699187"/>
          </a:xfrm>
          <a:custGeom>
            <a:avLst/>
            <a:gdLst/>
            <a:ahLst/>
            <a:cxnLst/>
            <a:rect l="l" t="t" r="r" b="b"/>
            <a:pathLst>
              <a:path w="2518" h="2664" extrusionOk="0">
                <a:moveTo>
                  <a:pt x="2517" y="1259"/>
                </a:moveTo>
                <a:lnTo>
                  <a:pt x="2517" y="1259"/>
                </a:lnTo>
                <a:cubicBezTo>
                  <a:pt x="2517" y="1875"/>
                  <a:pt x="2074" y="2387"/>
                  <a:pt x="1489" y="2496"/>
                </a:cubicBezTo>
                <a:lnTo>
                  <a:pt x="1489" y="2496"/>
                </a:lnTo>
                <a:cubicBezTo>
                  <a:pt x="1415" y="2510"/>
                  <a:pt x="1337" y="2663"/>
                  <a:pt x="1258" y="2663"/>
                </a:cubicBezTo>
                <a:lnTo>
                  <a:pt x="1258" y="2663"/>
                </a:lnTo>
                <a:cubicBezTo>
                  <a:pt x="1179" y="2663"/>
                  <a:pt x="1100" y="2510"/>
                  <a:pt x="1025" y="2495"/>
                </a:cubicBezTo>
                <a:lnTo>
                  <a:pt x="1025" y="2495"/>
                </a:lnTo>
                <a:cubicBezTo>
                  <a:pt x="441" y="2386"/>
                  <a:pt x="0" y="1874"/>
                  <a:pt x="0" y="1259"/>
                </a:cubicBezTo>
                <a:lnTo>
                  <a:pt x="0" y="1259"/>
                </a:lnTo>
                <a:cubicBezTo>
                  <a:pt x="0" y="564"/>
                  <a:pt x="563" y="0"/>
                  <a:pt x="1258" y="0"/>
                </a:cubicBezTo>
                <a:lnTo>
                  <a:pt x="1258" y="0"/>
                </a:lnTo>
                <a:cubicBezTo>
                  <a:pt x="1954" y="0"/>
                  <a:pt x="2517" y="564"/>
                  <a:pt x="2517" y="125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4675" tIns="22300" rIns="44675" bIns="22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Arial"/>
              <a:buNone/>
            </a:pPr>
            <a:endParaRPr sz="159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7" name="Google Shape;487;p149"/>
          <p:cNvSpPr txBox="1"/>
          <p:nvPr/>
        </p:nvSpPr>
        <p:spPr>
          <a:xfrm>
            <a:off x="11064686" y="2298943"/>
            <a:ext cx="3399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675" tIns="22300" rIns="44675" bIns="223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0"/>
              <a:buFont typeface="Arial"/>
              <a:buNone/>
            </a:pPr>
            <a:r>
              <a:rPr lang="en-US" sz="337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endParaRPr sz="68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49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99625" y="2425925"/>
            <a:ext cx="2231700" cy="3619800"/>
          </a:xfrm>
          <a:prstGeom prst="rect">
            <a:avLst/>
          </a:prstGeom>
          <a:solidFill>
            <a:srgbClr val="0D6DC5"/>
          </a:solidFill>
          <a:ln>
            <a:noFill/>
          </a:ln>
        </p:spPr>
        <p:txBody>
          <a:bodyPr spcFirstLastPara="1" wrap="square" lIns="255800" tIns="255800" rIns="255800" bIns="255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5"/>
              <a:buFont typeface="Arial"/>
              <a:buNone/>
            </a:pPr>
            <a:endParaRPr sz="385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3503381" y="2425925"/>
            <a:ext cx="2231700" cy="361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55800" tIns="255800" rIns="255800" bIns="255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5"/>
              <a:buFont typeface="Arial"/>
              <a:buNone/>
            </a:pPr>
            <a:endParaRPr sz="385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107138" y="2425925"/>
            <a:ext cx="2231700" cy="36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5800" tIns="255800" rIns="255800" bIns="255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5"/>
              <a:buFont typeface="Arial"/>
              <a:buNone/>
            </a:pPr>
            <a:endParaRPr sz="385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8710894" y="2425925"/>
            <a:ext cx="2231700" cy="361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55800" tIns="255800" rIns="255800" bIns="2558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5"/>
              <a:buFont typeface="Arial"/>
              <a:buNone/>
            </a:pPr>
            <a:endParaRPr sz="385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 txBox="1"/>
          <p:nvPr/>
        </p:nvSpPr>
        <p:spPr>
          <a:xfrm>
            <a:off x="704100" y="495525"/>
            <a:ext cx="7695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INTEGRANTES / RESPONSABLES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 txBox="1"/>
          <p:nvPr/>
        </p:nvSpPr>
        <p:spPr>
          <a:xfrm>
            <a:off x="1093504" y="3792990"/>
            <a:ext cx="1839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450" tIns="54225" rIns="108450" bIns="542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Juan Monsálvez</a:t>
            </a:r>
            <a:endParaRPr sz="1896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/>
        </p:nvSpPr>
        <p:spPr>
          <a:xfrm>
            <a:off x="1093504" y="4595980"/>
            <a:ext cx="18399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225" tIns="27100" rIns="54225" bIns="2710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3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SCRUM: AI/Integration Developer (APIs, Gemini AI, iText7, ASP.NET)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 txBox="1"/>
          <p:nvPr/>
        </p:nvSpPr>
        <p:spPr>
          <a:xfrm>
            <a:off x="3699437" y="3792990"/>
            <a:ext cx="1839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450" tIns="54225" rIns="108450" bIns="542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</a:t>
            </a:r>
            <a:endParaRPr sz="1896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Padilla</a:t>
            </a:r>
            <a:endParaRPr sz="16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3699437" y="4595980"/>
            <a:ext cx="18399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225" tIns="27100" rIns="54225" bIns="2710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3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SCRUM: Database Developer (MySQL, HTML5, CSS, JavaScript)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 txBox="1"/>
          <p:nvPr/>
        </p:nvSpPr>
        <p:spPr>
          <a:xfrm>
            <a:off x="6303193" y="3792990"/>
            <a:ext cx="1839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450" tIns="54225" rIns="108450" bIns="542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Lorenzo Araya</a:t>
            </a:r>
            <a:endParaRPr sz="166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6303193" y="4595980"/>
            <a:ext cx="1839900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225" tIns="27100" rIns="54225" bIns="2710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3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OWNER: Frontend/Backend Developer (ASP.NET, C#, HTML5, CSS, JavaScript)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"/>
          <p:cNvSpPr txBox="1"/>
          <p:nvPr/>
        </p:nvSpPr>
        <p:spPr>
          <a:xfrm>
            <a:off x="8906948" y="3792990"/>
            <a:ext cx="1839900" cy="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450" tIns="54225" rIns="108450" bIns="542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</a:t>
            </a:r>
            <a:endParaRPr sz="1896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6"/>
              <a:buFont typeface="Arial"/>
              <a:buNone/>
            </a:pPr>
            <a:r>
              <a:rPr lang="en-US" sz="18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Murillo</a:t>
            </a:r>
            <a:endParaRPr sz="1896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5"/>
          <p:cNvSpPr txBox="1"/>
          <p:nvPr/>
        </p:nvSpPr>
        <p:spPr>
          <a:xfrm>
            <a:off x="8906949" y="4595980"/>
            <a:ext cx="18399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225" tIns="27100" rIns="54225" bIns="2710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83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MASTER: QA/Project Coordinator (Testing, Documentation, Coordination)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5" title="Jua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9638" y="2453998"/>
            <a:ext cx="1231664" cy="12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 title="Mati.png"/>
          <p:cNvPicPr preferRelativeResize="0"/>
          <p:nvPr/>
        </p:nvPicPr>
        <p:blipFill rotWithShape="1">
          <a:blip r:embed="rId4">
            <a:alphaModFix/>
          </a:blip>
          <a:srcRect t="3830" b="3831"/>
          <a:stretch/>
        </p:blipFill>
        <p:spPr>
          <a:xfrm>
            <a:off x="4003400" y="2453998"/>
            <a:ext cx="1231664" cy="122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 title="Lore.png"/>
          <p:cNvPicPr preferRelativeResize="0"/>
          <p:nvPr/>
        </p:nvPicPr>
        <p:blipFill rotWithShape="1">
          <a:blip r:embed="rId5">
            <a:alphaModFix/>
          </a:blip>
          <a:srcRect t="3111" b="3121"/>
          <a:stretch/>
        </p:blipFill>
        <p:spPr>
          <a:xfrm>
            <a:off x="6607150" y="2453998"/>
            <a:ext cx="1231663" cy="1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 title="David.png"/>
          <p:cNvPicPr preferRelativeResize="0"/>
          <p:nvPr/>
        </p:nvPicPr>
        <p:blipFill rotWithShape="1">
          <a:blip r:embed="rId6">
            <a:alphaModFix/>
          </a:blip>
          <a:srcRect t="5900" b="5900"/>
          <a:stretch/>
        </p:blipFill>
        <p:spPr>
          <a:xfrm>
            <a:off x="9210913" y="2453998"/>
            <a:ext cx="1231663" cy="1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 title="Logo_DuocUC.png"/>
          <p:cNvPicPr preferRelativeResize="0"/>
          <p:nvPr/>
        </p:nvPicPr>
        <p:blipFill rotWithShape="1">
          <a:blip r:embed="rId7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6"/>
          <p:cNvSpPr/>
          <p:nvPr/>
        </p:nvSpPr>
        <p:spPr>
          <a:xfrm>
            <a:off x="971164" y="922461"/>
            <a:ext cx="5013070" cy="5013070"/>
          </a:xfrm>
          <a:custGeom>
            <a:avLst/>
            <a:gdLst/>
            <a:ahLst/>
            <a:cxnLst/>
            <a:rect l="l" t="t" r="r" b="b"/>
            <a:pathLst>
              <a:path w="6069" h="6069" extrusionOk="0">
                <a:moveTo>
                  <a:pt x="6068" y="0"/>
                </a:moveTo>
                <a:lnTo>
                  <a:pt x="6068" y="4539"/>
                </a:lnTo>
                <a:lnTo>
                  <a:pt x="6068" y="4539"/>
                </a:lnTo>
                <a:cubicBezTo>
                  <a:pt x="6068" y="5382"/>
                  <a:pt x="5382" y="6068"/>
                  <a:pt x="4538" y="6068"/>
                </a:cubicBezTo>
                <a:lnTo>
                  <a:pt x="0" y="6068"/>
                </a:lnTo>
                <a:lnTo>
                  <a:pt x="0" y="1531"/>
                </a:lnTo>
                <a:lnTo>
                  <a:pt x="0" y="1531"/>
                </a:lnTo>
                <a:cubicBezTo>
                  <a:pt x="0" y="687"/>
                  <a:pt x="687" y="0"/>
                  <a:pt x="1530" y="0"/>
                </a:cubicBezTo>
                <a:lnTo>
                  <a:pt x="6068" y="0"/>
                </a:lnTo>
              </a:path>
            </a:pathLst>
          </a:custGeom>
          <a:solidFill>
            <a:srgbClr val="CC4125"/>
          </a:solidFill>
          <a:ln>
            <a:noFill/>
          </a:ln>
        </p:spPr>
        <p:txBody>
          <a:bodyPr spcFirstLastPara="1" wrap="square" lIns="181850" tIns="90900" rIns="181850" bIns="90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95"/>
              <a:buFont typeface="Arial"/>
              <a:buNone/>
            </a:pPr>
            <a:endParaRPr sz="6494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" name="Google Shape;79;p136"/>
          <p:cNvSpPr/>
          <p:nvPr/>
        </p:nvSpPr>
        <p:spPr>
          <a:xfrm>
            <a:off x="3893039" y="3844329"/>
            <a:ext cx="2091226" cy="2091200"/>
          </a:xfrm>
          <a:custGeom>
            <a:avLst/>
            <a:gdLst/>
            <a:ahLst/>
            <a:cxnLst/>
            <a:rect l="l" t="t" r="r" b="b"/>
            <a:pathLst>
              <a:path w="2533" h="2533" extrusionOk="0">
                <a:moveTo>
                  <a:pt x="2532" y="0"/>
                </a:moveTo>
                <a:lnTo>
                  <a:pt x="2532" y="1003"/>
                </a:lnTo>
                <a:lnTo>
                  <a:pt x="2532" y="1003"/>
                </a:lnTo>
                <a:cubicBezTo>
                  <a:pt x="2532" y="1846"/>
                  <a:pt x="1846" y="2532"/>
                  <a:pt x="1002" y="2532"/>
                </a:cubicBezTo>
                <a:lnTo>
                  <a:pt x="0" y="2532"/>
                </a:lnTo>
                <a:lnTo>
                  <a:pt x="0" y="2007"/>
                </a:lnTo>
                <a:lnTo>
                  <a:pt x="0" y="2007"/>
                </a:lnTo>
                <a:cubicBezTo>
                  <a:pt x="0" y="899"/>
                  <a:pt x="899" y="0"/>
                  <a:pt x="2007" y="0"/>
                </a:cubicBezTo>
                <a:lnTo>
                  <a:pt x="2532" y="0"/>
                </a:lnTo>
              </a:path>
            </a:pathLst>
          </a:custGeom>
          <a:solidFill>
            <a:srgbClr val="85200C"/>
          </a:solidFill>
          <a:ln>
            <a:noFill/>
          </a:ln>
        </p:spPr>
        <p:txBody>
          <a:bodyPr spcFirstLastPara="1" wrap="square" lIns="181850" tIns="90900" rIns="181850" bIns="90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95"/>
              <a:buFont typeface="Arial"/>
              <a:buNone/>
            </a:pPr>
            <a:endParaRPr sz="6494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80;p136"/>
          <p:cNvSpPr/>
          <p:nvPr/>
        </p:nvSpPr>
        <p:spPr>
          <a:xfrm>
            <a:off x="6204085" y="922461"/>
            <a:ext cx="5016749" cy="5013070"/>
          </a:xfrm>
          <a:custGeom>
            <a:avLst/>
            <a:gdLst/>
            <a:ahLst/>
            <a:cxnLst/>
            <a:rect l="l" t="t" r="r" b="b"/>
            <a:pathLst>
              <a:path w="6070" h="6069" extrusionOk="0">
                <a:moveTo>
                  <a:pt x="6069" y="1531"/>
                </a:moveTo>
                <a:lnTo>
                  <a:pt x="6069" y="6068"/>
                </a:lnTo>
                <a:lnTo>
                  <a:pt x="1531" y="6068"/>
                </a:lnTo>
                <a:lnTo>
                  <a:pt x="1531" y="6068"/>
                </a:lnTo>
                <a:cubicBezTo>
                  <a:pt x="687" y="6068"/>
                  <a:pt x="0" y="5382"/>
                  <a:pt x="0" y="4539"/>
                </a:cubicBezTo>
                <a:lnTo>
                  <a:pt x="0" y="0"/>
                </a:lnTo>
                <a:lnTo>
                  <a:pt x="4538" y="0"/>
                </a:lnTo>
                <a:lnTo>
                  <a:pt x="4538" y="0"/>
                </a:lnTo>
                <a:cubicBezTo>
                  <a:pt x="5382" y="0"/>
                  <a:pt x="6069" y="687"/>
                  <a:pt x="6069" y="1531"/>
                </a:cubicBezTo>
              </a:path>
            </a:pathLst>
          </a:custGeom>
          <a:solidFill>
            <a:srgbClr val="54A838"/>
          </a:solidFill>
          <a:ln>
            <a:noFill/>
          </a:ln>
        </p:spPr>
        <p:txBody>
          <a:bodyPr spcFirstLastPara="1" wrap="square" lIns="181850" tIns="90900" rIns="181850" bIns="90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95"/>
              <a:buFont typeface="Arial"/>
              <a:buNone/>
            </a:pPr>
            <a:endParaRPr sz="6494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" name="Google Shape;81;p136"/>
          <p:cNvSpPr/>
          <p:nvPr/>
        </p:nvSpPr>
        <p:spPr>
          <a:xfrm>
            <a:off x="6204081" y="3844329"/>
            <a:ext cx="2094858" cy="2091200"/>
          </a:xfrm>
          <a:custGeom>
            <a:avLst/>
            <a:gdLst/>
            <a:ahLst/>
            <a:cxnLst/>
            <a:rect l="l" t="t" r="r" b="b"/>
            <a:pathLst>
              <a:path w="2534" h="2533" extrusionOk="0">
                <a:moveTo>
                  <a:pt x="2533" y="2007"/>
                </a:moveTo>
                <a:lnTo>
                  <a:pt x="2533" y="2532"/>
                </a:lnTo>
                <a:lnTo>
                  <a:pt x="1531" y="2532"/>
                </a:lnTo>
                <a:lnTo>
                  <a:pt x="1531" y="2532"/>
                </a:lnTo>
                <a:cubicBezTo>
                  <a:pt x="687" y="2532"/>
                  <a:pt x="0" y="1846"/>
                  <a:pt x="0" y="1003"/>
                </a:cubicBezTo>
                <a:lnTo>
                  <a:pt x="0" y="0"/>
                </a:lnTo>
                <a:lnTo>
                  <a:pt x="525" y="0"/>
                </a:lnTo>
                <a:lnTo>
                  <a:pt x="525" y="0"/>
                </a:lnTo>
                <a:cubicBezTo>
                  <a:pt x="1634" y="0"/>
                  <a:pt x="2533" y="899"/>
                  <a:pt x="2533" y="2007"/>
                </a:cubicBezTo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181850" tIns="90900" rIns="181850" bIns="90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95"/>
              <a:buFont typeface="Arial"/>
              <a:buNone/>
            </a:pPr>
            <a:endParaRPr sz="6494" b="0" i="0" u="none" strike="noStrike" cap="none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82;p136"/>
          <p:cNvSpPr/>
          <p:nvPr/>
        </p:nvSpPr>
        <p:spPr>
          <a:xfrm>
            <a:off x="6853958" y="4583321"/>
            <a:ext cx="795150" cy="795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7850" tIns="37850" rIns="37850" bIns="37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83"/>
              <a:buFont typeface="Arial"/>
              <a:buNone/>
            </a:pPr>
            <a:endParaRPr sz="298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" name="Google Shape;83;p136"/>
          <p:cNvSpPr/>
          <p:nvPr/>
        </p:nvSpPr>
        <p:spPr>
          <a:xfrm>
            <a:off x="4721791" y="4583321"/>
            <a:ext cx="433728" cy="795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7850" tIns="37850" rIns="37850" bIns="37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83"/>
              <a:buFont typeface="Arial"/>
              <a:buNone/>
            </a:pPr>
            <a:endParaRPr sz="298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4" name="Google Shape;84;p136"/>
          <p:cNvSpPr txBox="1"/>
          <p:nvPr/>
        </p:nvSpPr>
        <p:spPr>
          <a:xfrm>
            <a:off x="7264401" y="1128575"/>
            <a:ext cx="30429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850" tIns="90900" rIns="181850" bIns="909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82"/>
              <a:buFont typeface="Arial"/>
              <a:buNone/>
            </a:pPr>
            <a:r>
              <a:rPr lang="en-US" sz="3182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SOLUCIÓN</a:t>
            </a:r>
            <a:endParaRPr sz="278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6"/>
          <p:cNvSpPr txBox="1"/>
          <p:nvPr/>
        </p:nvSpPr>
        <p:spPr>
          <a:xfrm>
            <a:off x="6661325" y="2067850"/>
            <a:ext cx="40920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00" tIns="45450" rIns="90900" bIns="45450" anchor="t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6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Propuesta de plataforma educativa que aplica IA para generar evaluaciones, certificar aprendizajes y medir efectividad formativa.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6"/>
          <p:cNvSpPr txBox="1"/>
          <p:nvPr/>
        </p:nvSpPr>
        <p:spPr>
          <a:xfrm>
            <a:off x="2235576" y="1128575"/>
            <a:ext cx="2638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850" tIns="90900" rIns="181850" bIns="909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82"/>
              <a:buFont typeface="Arial"/>
              <a:buNone/>
            </a:pPr>
            <a:r>
              <a:rPr lang="en-US" sz="3182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PROBLEMA</a:t>
            </a:r>
            <a:endParaRPr sz="278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6"/>
          <p:cNvSpPr txBox="1"/>
          <p:nvPr/>
        </p:nvSpPr>
        <p:spPr>
          <a:xfrm>
            <a:off x="1168400" y="2067850"/>
            <a:ext cx="48159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00" tIns="45450" rIns="90900" bIns="45450" anchor="t" anchorCtr="0">
            <a:spAutoFit/>
          </a:bodyPr>
          <a:lstStyle/>
          <a:p>
            <a:pPr marL="0" marR="0" lvl="0" indent="0" algn="ctr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6"/>
              <a:buFont typeface="Arial"/>
              <a:buNone/>
            </a:pPr>
            <a:r>
              <a:rPr lang="en-US" sz="19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Las capacitaciones se gestionan con herramientas dispersas, lo que genera duplicidad de información, procesos manuales y falta de métricas claras.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6"/>
          <p:cNvSpPr txBox="1"/>
          <p:nvPr/>
        </p:nvSpPr>
        <p:spPr>
          <a:xfrm>
            <a:off x="1849676" y="4511672"/>
            <a:ext cx="1065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850" tIns="90900" rIns="181850" bIns="90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50"/>
              <a:buFont typeface="Arial"/>
              <a:buNone/>
            </a:pPr>
            <a:r>
              <a:rPr lang="en-US" sz="645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</a:t>
            </a:r>
            <a:endParaRPr sz="28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6"/>
          <p:cNvSpPr txBox="1"/>
          <p:nvPr/>
        </p:nvSpPr>
        <p:spPr>
          <a:xfrm>
            <a:off x="8958086" y="4511672"/>
            <a:ext cx="15435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850" tIns="90900" rIns="181850" bIns="909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50"/>
              <a:buFont typeface="Arial"/>
              <a:buNone/>
            </a:pPr>
            <a:r>
              <a:rPr lang="en-US" sz="645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</a:t>
            </a:r>
            <a:endParaRPr sz="28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6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6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5251624" y="5447355"/>
            <a:ext cx="5535000" cy="856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5547841" y="4380683"/>
            <a:ext cx="5535000" cy="856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5845590" y="3317082"/>
            <a:ext cx="5535000" cy="856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547841" y="2258084"/>
            <a:ext cx="5535000" cy="856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5251624" y="1187575"/>
            <a:ext cx="5535000" cy="856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768775" y="1387293"/>
            <a:ext cx="4720811" cy="4720813"/>
          </a:xfrm>
          <a:custGeom>
            <a:avLst/>
            <a:gdLst/>
            <a:ahLst/>
            <a:cxnLst/>
            <a:rect l="l" t="t" r="r" b="b"/>
            <a:pathLst>
              <a:path w="6972" h="6971" extrusionOk="0">
                <a:moveTo>
                  <a:pt x="0" y="3485"/>
                </a:moveTo>
                <a:cubicBezTo>
                  <a:pt x="0" y="1561"/>
                  <a:pt x="1560" y="0"/>
                  <a:pt x="3485" y="0"/>
                </a:cubicBezTo>
                <a:lnTo>
                  <a:pt x="3485" y="0"/>
                </a:lnTo>
                <a:lnTo>
                  <a:pt x="3485" y="0"/>
                </a:lnTo>
                <a:cubicBezTo>
                  <a:pt x="5410" y="0"/>
                  <a:pt x="6971" y="1561"/>
                  <a:pt x="6971" y="3485"/>
                </a:cubicBezTo>
                <a:lnTo>
                  <a:pt x="6971" y="3485"/>
                </a:lnTo>
                <a:lnTo>
                  <a:pt x="6971" y="3485"/>
                </a:lnTo>
                <a:cubicBezTo>
                  <a:pt x="6971" y="5410"/>
                  <a:pt x="5410" y="6970"/>
                  <a:pt x="3485" y="6970"/>
                </a:cubicBezTo>
                <a:lnTo>
                  <a:pt x="3485" y="6970"/>
                </a:lnTo>
                <a:lnTo>
                  <a:pt x="3485" y="6970"/>
                </a:lnTo>
                <a:cubicBezTo>
                  <a:pt x="1560" y="6970"/>
                  <a:pt x="0" y="5410"/>
                  <a:pt x="0" y="3485"/>
                </a:cubicBezTo>
                <a:lnTo>
                  <a:pt x="0" y="3485"/>
                </a:ln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79500" tIns="89700" rIns="179500" bIns="8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2"/>
              <a:buFont typeface="Arial"/>
              <a:buNone/>
            </a:pPr>
            <a:endParaRPr sz="641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256979" y="1875499"/>
            <a:ext cx="3744391" cy="3744391"/>
          </a:xfrm>
          <a:custGeom>
            <a:avLst/>
            <a:gdLst/>
            <a:ahLst/>
            <a:cxnLst/>
            <a:rect l="l" t="t" r="r" b="b"/>
            <a:pathLst>
              <a:path w="5529" h="5528" extrusionOk="0">
                <a:moveTo>
                  <a:pt x="0" y="2764"/>
                </a:moveTo>
                <a:cubicBezTo>
                  <a:pt x="0" y="1238"/>
                  <a:pt x="1238" y="0"/>
                  <a:pt x="2764" y="0"/>
                </a:cubicBezTo>
                <a:lnTo>
                  <a:pt x="2764" y="0"/>
                </a:lnTo>
                <a:lnTo>
                  <a:pt x="2764" y="0"/>
                </a:lnTo>
                <a:cubicBezTo>
                  <a:pt x="4291" y="0"/>
                  <a:pt x="5528" y="1238"/>
                  <a:pt x="5528" y="2764"/>
                </a:cubicBezTo>
                <a:lnTo>
                  <a:pt x="5528" y="2764"/>
                </a:lnTo>
                <a:lnTo>
                  <a:pt x="5528" y="2764"/>
                </a:lnTo>
                <a:cubicBezTo>
                  <a:pt x="5528" y="4290"/>
                  <a:pt x="4291" y="5527"/>
                  <a:pt x="2764" y="5527"/>
                </a:cubicBezTo>
                <a:lnTo>
                  <a:pt x="2764" y="5527"/>
                </a:lnTo>
                <a:lnTo>
                  <a:pt x="2764" y="5527"/>
                </a:lnTo>
                <a:cubicBezTo>
                  <a:pt x="1238" y="5527"/>
                  <a:pt x="0" y="4290"/>
                  <a:pt x="0" y="2764"/>
                </a:cubicBezTo>
                <a:lnTo>
                  <a:pt x="0" y="2764"/>
                </a:ln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79500" tIns="89700" rIns="179500" bIns="8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2"/>
              <a:buFont typeface="Arial"/>
              <a:buNone/>
            </a:pPr>
            <a:endParaRPr sz="641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837452" y="3558084"/>
            <a:ext cx="379216" cy="379217"/>
          </a:xfrm>
          <a:custGeom>
            <a:avLst/>
            <a:gdLst/>
            <a:ahLst/>
            <a:cxnLst/>
            <a:rect l="l" t="t" r="r" b="b"/>
            <a:pathLst>
              <a:path w="561" h="560" extrusionOk="0">
                <a:moveTo>
                  <a:pt x="0" y="280"/>
                </a:moveTo>
                <a:cubicBezTo>
                  <a:pt x="0" y="126"/>
                  <a:pt x="126" y="0"/>
                  <a:pt x="280" y="0"/>
                </a:cubicBezTo>
                <a:lnTo>
                  <a:pt x="280" y="0"/>
                </a:lnTo>
                <a:lnTo>
                  <a:pt x="280" y="0"/>
                </a:lnTo>
                <a:cubicBezTo>
                  <a:pt x="435" y="0"/>
                  <a:pt x="560" y="126"/>
                  <a:pt x="560" y="280"/>
                </a:cubicBezTo>
                <a:lnTo>
                  <a:pt x="560" y="280"/>
                </a:lnTo>
                <a:lnTo>
                  <a:pt x="560" y="280"/>
                </a:lnTo>
                <a:cubicBezTo>
                  <a:pt x="560" y="433"/>
                  <a:pt x="435" y="559"/>
                  <a:pt x="280" y="559"/>
                </a:cubicBezTo>
                <a:lnTo>
                  <a:pt x="280" y="559"/>
                </a:lnTo>
                <a:lnTo>
                  <a:pt x="280" y="559"/>
                </a:lnTo>
                <a:cubicBezTo>
                  <a:pt x="126" y="559"/>
                  <a:pt x="0" y="433"/>
                  <a:pt x="0" y="280"/>
                </a:cubicBezTo>
                <a:lnTo>
                  <a:pt x="0" y="280"/>
                </a:ln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79500" tIns="89700" rIns="179500" bIns="8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2"/>
              <a:buFont typeface="Arial"/>
              <a:buNone/>
            </a:pPr>
            <a:endParaRPr sz="641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5059597" y="3558084"/>
            <a:ext cx="379216" cy="379217"/>
          </a:xfrm>
          <a:custGeom>
            <a:avLst/>
            <a:gdLst/>
            <a:ahLst/>
            <a:cxnLst/>
            <a:rect l="l" t="t" r="r" b="b"/>
            <a:pathLst>
              <a:path w="561" h="560" extrusionOk="0">
                <a:moveTo>
                  <a:pt x="0" y="280"/>
                </a:moveTo>
                <a:cubicBezTo>
                  <a:pt x="0" y="126"/>
                  <a:pt x="126" y="0"/>
                  <a:pt x="280" y="0"/>
                </a:cubicBezTo>
                <a:lnTo>
                  <a:pt x="280" y="0"/>
                </a:lnTo>
                <a:lnTo>
                  <a:pt x="280" y="0"/>
                </a:lnTo>
                <a:cubicBezTo>
                  <a:pt x="434" y="0"/>
                  <a:pt x="560" y="126"/>
                  <a:pt x="560" y="280"/>
                </a:cubicBezTo>
                <a:lnTo>
                  <a:pt x="560" y="280"/>
                </a:lnTo>
                <a:lnTo>
                  <a:pt x="560" y="280"/>
                </a:lnTo>
                <a:cubicBezTo>
                  <a:pt x="560" y="433"/>
                  <a:pt x="434" y="559"/>
                  <a:pt x="280" y="559"/>
                </a:cubicBezTo>
                <a:lnTo>
                  <a:pt x="280" y="559"/>
                </a:lnTo>
                <a:lnTo>
                  <a:pt x="280" y="559"/>
                </a:lnTo>
                <a:cubicBezTo>
                  <a:pt x="126" y="559"/>
                  <a:pt x="0" y="433"/>
                  <a:pt x="0" y="280"/>
                </a:cubicBezTo>
                <a:lnTo>
                  <a:pt x="0" y="280"/>
                </a:ln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79500" tIns="89700" rIns="179500" bIns="8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2"/>
              <a:buFont typeface="Arial"/>
              <a:buNone/>
            </a:pPr>
            <a:endParaRPr sz="641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5251625" y="1187575"/>
            <a:ext cx="4363500" cy="8568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6207084" y="1354221"/>
            <a:ext cx="29162" cy="523360"/>
          </a:xfrm>
          <a:custGeom>
            <a:avLst/>
            <a:gdLst/>
            <a:ahLst/>
            <a:cxnLst/>
            <a:rect l="l" t="t" r="r" b="b"/>
            <a:pathLst>
              <a:path w="82" h="1503" extrusionOk="0">
                <a:moveTo>
                  <a:pt x="40" y="1502"/>
                </a:moveTo>
                <a:lnTo>
                  <a:pt x="40" y="1502"/>
                </a:lnTo>
                <a:lnTo>
                  <a:pt x="40" y="1502"/>
                </a:lnTo>
                <a:cubicBezTo>
                  <a:pt x="18" y="1502"/>
                  <a:pt x="0" y="1484"/>
                  <a:pt x="0" y="1462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lnTo>
                  <a:pt x="40" y="0"/>
                </a:lnTo>
                <a:cubicBezTo>
                  <a:pt x="62" y="0"/>
                  <a:pt x="81" y="18"/>
                  <a:pt x="81" y="40"/>
                </a:cubicBezTo>
                <a:lnTo>
                  <a:pt x="81" y="1462"/>
                </a:lnTo>
                <a:lnTo>
                  <a:pt x="81" y="1462"/>
                </a:lnTo>
                <a:cubicBezTo>
                  <a:pt x="81" y="1484"/>
                  <a:pt x="62" y="1502"/>
                  <a:pt x="40" y="1502"/>
                </a:cubicBezTo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547842" y="2258084"/>
            <a:ext cx="4366800" cy="8568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6504833" y="2424730"/>
            <a:ext cx="29162" cy="523360"/>
          </a:xfrm>
          <a:custGeom>
            <a:avLst/>
            <a:gdLst/>
            <a:ahLst/>
            <a:cxnLst/>
            <a:rect l="l" t="t" r="r" b="b"/>
            <a:pathLst>
              <a:path w="82" h="1503" extrusionOk="0">
                <a:moveTo>
                  <a:pt x="40" y="1502"/>
                </a:moveTo>
                <a:lnTo>
                  <a:pt x="40" y="1502"/>
                </a:lnTo>
                <a:lnTo>
                  <a:pt x="40" y="1502"/>
                </a:lnTo>
                <a:cubicBezTo>
                  <a:pt x="18" y="1502"/>
                  <a:pt x="0" y="1484"/>
                  <a:pt x="0" y="1462"/>
                </a:cubicBezTo>
                <a:lnTo>
                  <a:pt x="0" y="41"/>
                </a:lnTo>
                <a:lnTo>
                  <a:pt x="0" y="41"/>
                </a:lnTo>
                <a:cubicBezTo>
                  <a:pt x="0" y="19"/>
                  <a:pt x="18" y="0"/>
                  <a:pt x="40" y="0"/>
                </a:cubicBezTo>
                <a:lnTo>
                  <a:pt x="40" y="0"/>
                </a:lnTo>
                <a:cubicBezTo>
                  <a:pt x="62" y="0"/>
                  <a:pt x="81" y="19"/>
                  <a:pt x="81" y="41"/>
                </a:cubicBezTo>
                <a:lnTo>
                  <a:pt x="81" y="1462"/>
                </a:lnTo>
                <a:lnTo>
                  <a:pt x="81" y="1462"/>
                </a:lnTo>
                <a:cubicBezTo>
                  <a:pt x="81" y="1484"/>
                  <a:pt x="62" y="1502"/>
                  <a:pt x="40" y="1502"/>
                </a:cubicBezTo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845590" y="3317082"/>
            <a:ext cx="4366800" cy="8568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6801046" y="3483728"/>
            <a:ext cx="27627" cy="523361"/>
          </a:xfrm>
          <a:custGeom>
            <a:avLst/>
            <a:gdLst/>
            <a:ahLst/>
            <a:cxnLst/>
            <a:rect l="l" t="t" r="r" b="b"/>
            <a:pathLst>
              <a:path w="81" h="1502" extrusionOk="0">
                <a:moveTo>
                  <a:pt x="40" y="1501"/>
                </a:moveTo>
                <a:lnTo>
                  <a:pt x="40" y="1501"/>
                </a:lnTo>
                <a:lnTo>
                  <a:pt x="40" y="1501"/>
                </a:lnTo>
                <a:cubicBezTo>
                  <a:pt x="18" y="1501"/>
                  <a:pt x="0" y="1483"/>
                  <a:pt x="0" y="1461"/>
                </a:cubicBezTo>
                <a:lnTo>
                  <a:pt x="0" y="41"/>
                </a:lnTo>
                <a:lnTo>
                  <a:pt x="0" y="41"/>
                </a:lnTo>
                <a:cubicBezTo>
                  <a:pt x="0" y="18"/>
                  <a:pt x="18" y="0"/>
                  <a:pt x="40" y="0"/>
                </a:cubicBezTo>
                <a:lnTo>
                  <a:pt x="40" y="0"/>
                </a:lnTo>
                <a:cubicBezTo>
                  <a:pt x="62" y="0"/>
                  <a:pt x="80" y="18"/>
                  <a:pt x="80" y="41"/>
                </a:cubicBezTo>
                <a:lnTo>
                  <a:pt x="80" y="1461"/>
                </a:lnTo>
                <a:lnTo>
                  <a:pt x="80" y="1461"/>
                </a:lnTo>
                <a:cubicBezTo>
                  <a:pt x="80" y="1483"/>
                  <a:pt x="62" y="1501"/>
                  <a:pt x="40" y="1501"/>
                </a:cubicBezTo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5547842" y="4380683"/>
            <a:ext cx="4366800" cy="8568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6504833" y="4547329"/>
            <a:ext cx="29162" cy="523361"/>
          </a:xfrm>
          <a:custGeom>
            <a:avLst/>
            <a:gdLst/>
            <a:ahLst/>
            <a:cxnLst/>
            <a:rect l="l" t="t" r="r" b="b"/>
            <a:pathLst>
              <a:path w="82" h="1502" extrusionOk="0">
                <a:moveTo>
                  <a:pt x="40" y="1501"/>
                </a:moveTo>
                <a:lnTo>
                  <a:pt x="40" y="1501"/>
                </a:lnTo>
                <a:lnTo>
                  <a:pt x="40" y="1501"/>
                </a:lnTo>
                <a:cubicBezTo>
                  <a:pt x="18" y="1501"/>
                  <a:pt x="0" y="1484"/>
                  <a:pt x="0" y="1461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lnTo>
                  <a:pt x="40" y="0"/>
                </a:lnTo>
                <a:cubicBezTo>
                  <a:pt x="62" y="0"/>
                  <a:pt x="81" y="18"/>
                  <a:pt x="81" y="40"/>
                </a:cubicBezTo>
                <a:lnTo>
                  <a:pt x="81" y="1461"/>
                </a:lnTo>
                <a:lnTo>
                  <a:pt x="81" y="1461"/>
                </a:lnTo>
                <a:cubicBezTo>
                  <a:pt x="81" y="1484"/>
                  <a:pt x="62" y="1501"/>
                  <a:pt x="40" y="1501"/>
                </a:cubicBezTo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251626" y="5447355"/>
            <a:ext cx="4363500" cy="8568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207068" y="5614002"/>
            <a:ext cx="29162" cy="523361"/>
          </a:xfrm>
          <a:custGeom>
            <a:avLst/>
            <a:gdLst/>
            <a:ahLst/>
            <a:cxnLst/>
            <a:rect l="l" t="t" r="r" b="b"/>
            <a:pathLst>
              <a:path w="82" h="1502" extrusionOk="0">
                <a:moveTo>
                  <a:pt x="40" y="1501"/>
                </a:moveTo>
                <a:lnTo>
                  <a:pt x="40" y="1501"/>
                </a:lnTo>
                <a:lnTo>
                  <a:pt x="40" y="1501"/>
                </a:lnTo>
                <a:cubicBezTo>
                  <a:pt x="18" y="1501"/>
                  <a:pt x="0" y="1483"/>
                  <a:pt x="0" y="1461"/>
                </a:cubicBezTo>
                <a:lnTo>
                  <a:pt x="0" y="40"/>
                </a:lnTo>
                <a:lnTo>
                  <a:pt x="0" y="40"/>
                </a:lnTo>
                <a:cubicBezTo>
                  <a:pt x="0" y="18"/>
                  <a:pt x="18" y="0"/>
                  <a:pt x="40" y="0"/>
                </a:cubicBezTo>
                <a:lnTo>
                  <a:pt x="40" y="0"/>
                </a:lnTo>
                <a:cubicBezTo>
                  <a:pt x="62" y="0"/>
                  <a:pt x="81" y="18"/>
                  <a:pt x="81" y="40"/>
                </a:cubicBezTo>
                <a:lnTo>
                  <a:pt x="81" y="1461"/>
                </a:lnTo>
                <a:lnTo>
                  <a:pt x="81" y="1461"/>
                </a:lnTo>
                <a:cubicBezTo>
                  <a:pt x="81" y="1483"/>
                  <a:pt x="62" y="1501"/>
                  <a:pt x="40" y="1501"/>
                </a:cubicBezTo>
              </a:path>
            </a:pathLst>
          </a:custGeom>
          <a:solidFill>
            <a:srgbClr val="BCBEC0"/>
          </a:solidFill>
          <a:ln>
            <a:noFill/>
          </a:ln>
        </p:spPr>
        <p:txBody>
          <a:bodyPr spcFirstLastPara="1" wrap="square" lIns="92275" tIns="46125" rIns="92275" bIns="46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5"/>
              <a:buFont typeface="Arial"/>
              <a:buNone/>
            </a:pPr>
            <a:endParaRPr sz="329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9943765" y="1376937"/>
            <a:ext cx="477954" cy="477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200" tIns="19200" rIns="19200" bIns="1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endParaRPr sz="151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10533888" y="3506445"/>
            <a:ext cx="477954" cy="4779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200" tIns="19200" rIns="19200" bIns="1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endParaRPr sz="151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0201273" y="2512619"/>
            <a:ext cx="477954" cy="3475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200" tIns="19200" rIns="19200" bIns="1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endParaRPr sz="151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9943765" y="5701890"/>
            <a:ext cx="477954" cy="3475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200" tIns="19200" rIns="19200" bIns="1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endParaRPr sz="151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10201273" y="4613494"/>
            <a:ext cx="477954" cy="391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200" tIns="19200" rIns="19200" bIns="1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endParaRPr sz="1513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384835" y="1322305"/>
            <a:ext cx="2775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25" tIns="23050" rIns="46125" bIns="46125" anchor="ctr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r>
              <a:rPr lang="en-US" sz="110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Centralizar la gestión de cursos, usuarios y reportes en un sistema único para RRHH.</a:t>
            </a:r>
            <a:endParaRPr sz="11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5438282" y="1312701"/>
            <a:ext cx="6183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6125" rIns="92275" bIns="461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9"/>
              <a:buFont typeface="Arial"/>
              <a:buNone/>
            </a:pPr>
            <a:r>
              <a:rPr lang="en-US" sz="3229" b="1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31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318578" y="5572865"/>
            <a:ext cx="7380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6125" rIns="92275" bIns="461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9"/>
              <a:buFont typeface="Arial"/>
              <a:buNone/>
            </a:pPr>
            <a:r>
              <a:rPr lang="en-US" sz="3229" b="1" i="0" u="none" strike="noStrike" cap="none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131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605692" y="4506192"/>
            <a:ext cx="7458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6125" rIns="92275" bIns="461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9"/>
              <a:buFont typeface="Arial"/>
              <a:buNone/>
            </a:pPr>
            <a:r>
              <a:rPr lang="en-US" sz="3229" b="1" i="0" u="none" strike="noStrike" cap="none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31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642898" y="2381293"/>
            <a:ext cx="708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6125" rIns="92275" bIns="461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9"/>
              <a:buFont typeface="Arial"/>
              <a:buNone/>
            </a:pPr>
            <a:r>
              <a:rPr lang="en-US" sz="3229" b="1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31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904246" y="3444417"/>
            <a:ext cx="7188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75" tIns="46125" rIns="92275" bIns="461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9"/>
              <a:buFont typeface="Arial"/>
              <a:buNone/>
            </a:pPr>
            <a:r>
              <a:rPr lang="en-US" sz="3229" b="1" i="0" u="none" strike="noStrike" cap="none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31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384835" y="5582084"/>
            <a:ext cx="2775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25" tIns="23050" rIns="46125" bIns="46125" anchor="ctr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r>
              <a:rPr lang="en-US" sz="110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Garantizar una experiencia de usuario ágil, segura y medible en cada interacción.</a:t>
            </a:r>
            <a:endParaRPr sz="110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endParaRPr sz="1105" b="0" i="0" u="none" strike="noStrike" cap="non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6775037" y="4515412"/>
            <a:ext cx="2775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25" tIns="23050" rIns="46125" bIns="46125" anchor="ctr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r>
              <a:rPr lang="en-US" sz="110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Proveer métricas claras de progreso y efectividad mediante dashboards analíticos.</a:t>
            </a:r>
            <a:endParaRPr sz="11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775037" y="2390512"/>
            <a:ext cx="2775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25" tIns="23050" rIns="46125" bIns="46125" anchor="ctr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r>
              <a:rPr lang="en-US" sz="110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Facilitar el acceso de los colaboradores a contenidos, evaluaciones y certificados.</a:t>
            </a:r>
            <a:endParaRPr sz="11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7006673" y="3348554"/>
            <a:ext cx="2775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125" tIns="23050" rIns="46125" bIns="46125" anchor="ctr" anchorCtr="0">
            <a:sp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1"/>
              <a:buFont typeface="Arial"/>
              <a:buNone/>
            </a:pPr>
            <a:r>
              <a:rPr lang="en-US" sz="1105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Automatizar la generación, validación y calificación de evaluaciones usando Gemini AI.</a:t>
            </a:r>
            <a:endParaRPr sz="110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693353" y="2767942"/>
            <a:ext cx="2889600" cy="1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500" tIns="89700" rIns="179500" bIns="89700" anchor="ctr" anchorCtr="0">
            <a:spAutoFit/>
          </a:bodyPr>
          <a:lstStyle/>
          <a:p>
            <a:pPr marL="0" marR="0" lvl="0" indent="0" algn="ctr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8"/>
              <a:buFont typeface="Arial"/>
              <a:buNone/>
            </a:pPr>
            <a:r>
              <a:rPr lang="en-US" sz="1678" b="1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Plataforma inteligente para centralizar, automatizar y certificar la capacitación en BlueSky Financial.</a:t>
            </a:r>
            <a:endParaRPr sz="10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091073" y="488175"/>
            <a:ext cx="473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500" tIns="89700" rIns="179500" bIns="89700" anchor="ctr" anchorCtr="0">
            <a:spAutoFit/>
          </a:bodyPr>
          <a:lstStyle/>
          <a:p>
            <a:pPr marL="0" marR="0" lvl="0" indent="0" algn="ctr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8"/>
              <a:buFont typeface="Arial"/>
              <a:buNone/>
            </a:pPr>
            <a:r>
              <a:rPr lang="en-US" sz="1978" b="1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OBJETIVO GENERAL Y ESPECÍFICOS</a:t>
            </a:r>
            <a:endParaRPr sz="138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9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/>
        </p:nvSpPr>
        <p:spPr>
          <a:xfrm>
            <a:off x="2972113" y="569874"/>
            <a:ext cx="6201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ALCANCES Y LIMITACIONES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4280640" y="1404928"/>
            <a:ext cx="1814383" cy="2002167"/>
          </a:xfrm>
          <a:custGeom>
            <a:avLst/>
            <a:gdLst/>
            <a:ahLst/>
            <a:cxnLst/>
            <a:rect l="l" t="t" r="r" b="b"/>
            <a:pathLst>
              <a:path w="5539" h="6114" extrusionOk="0">
                <a:moveTo>
                  <a:pt x="5346" y="6113"/>
                </a:moveTo>
                <a:lnTo>
                  <a:pt x="0" y="4390"/>
                </a:lnTo>
                <a:lnTo>
                  <a:pt x="0" y="4390"/>
                </a:lnTo>
                <a:cubicBezTo>
                  <a:pt x="564" y="1877"/>
                  <a:pt x="2808" y="0"/>
                  <a:pt x="5490" y="0"/>
                </a:cubicBezTo>
                <a:lnTo>
                  <a:pt x="5490" y="0"/>
                </a:lnTo>
                <a:cubicBezTo>
                  <a:pt x="5506" y="0"/>
                  <a:pt x="5522" y="1"/>
                  <a:pt x="5538" y="1"/>
                </a:cubicBezTo>
                <a:lnTo>
                  <a:pt x="5346" y="6113"/>
                </a:lnTo>
              </a:path>
            </a:pathLst>
          </a:custGeom>
          <a:solidFill>
            <a:srgbClr val="CBDDF4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230081" y="1404927"/>
            <a:ext cx="3685096" cy="3686539"/>
          </a:xfrm>
          <a:custGeom>
            <a:avLst/>
            <a:gdLst/>
            <a:ahLst/>
            <a:cxnLst/>
            <a:rect l="l" t="t" r="r" b="b"/>
            <a:pathLst>
              <a:path w="11251" h="11253" extrusionOk="0">
                <a:moveTo>
                  <a:pt x="11250" y="5625"/>
                </a:moveTo>
                <a:lnTo>
                  <a:pt x="11250" y="5625"/>
                </a:lnTo>
                <a:cubicBezTo>
                  <a:pt x="11250" y="8732"/>
                  <a:pt x="8732" y="11252"/>
                  <a:pt x="5626" y="11252"/>
                </a:cubicBezTo>
                <a:lnTo>
                  <a:pt x="5626" y="11252"/>
                </a:lnTo>
                <a:cubicBezTo>
                  <a:pt x="2518" y="11252"/>
                  <a:pt x="0" y="8732"/>
                  <a:pt x="0" y="5625"/>
                </a:cubicBezTo>
                <a:lnTo>
                  <a:pt x="0" y="5625"/>
                </a:lnTo>
                <a:cubicBezTo>
                  <a:pt x="0" y="2519"/>
                  <a:pt x="2518" y="0"/>
                  <a:pt x="5626" y="0"/>
                </a:cubicBezTo>
                <a:lnTo>
                  <a:pt x="5626" y="0"/>
                </a:lnTo>
                <a:cubicBezTo>
                  <a:pt x="8732" y="0"/>
                  <a:pt x="11250" y="2519"/>
                  <a:pt x="11250" y="5625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412649" y="3652509"/>
            <a:ext cx="104163" cy="175588"/>
          </a:xfrm>
          <a:custGeom>
            <a:avLst/>
            <a:gdLst/>
            <a:ahLst/>
            <a:cxnLst/>
            <a:rect l="l" t="t" r="r" b="b"/>
            <a:pathLst>
              <a:path w="309" h="520" extrusionOk="0">
                <a:moveTo>
                  <a:pt x="131" y="0"/>
                </a:moveTo>
                <a:lnTo>
                  <a:pt x="308" y="95"/>
                </a:lnTo>
                <a:lnTo>
                  <a:pt x="308" y="95"/>
                </a:lnTo>
                <a:cubicBezTo>
                  <a:pt x="308" y="95"/>
                  <a:pt x="206" y="280"/>
                  <a:pt x="186" y="346"/>
                </a:cubicBezTo>
                <a:lnTo>
                  <a:pt x="186" y="346"/>
                </a:lnTo>
                <a:cubicBezTo>
                  <a:pt x="166" y="412"/>
                  <a:pt x="106" y="519"/>
                  <a:pt x="67" y="478"/>
                </a:cubicBezTo>
                <a:lnTo>
                  <a:pt x="67" y="478"/>
                </a:lnTo>
                <a:cubicBezTo>
                  <a:pt x="29" y="438"/>
                  <a:pt x="0" y="21"/>
                  <a:pt x="0" y="21"/>
                </a:cubicBezTo>
                <a:lnTo>
                  <a:pt x="131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5621013" y="3511145"/>
            <a:ext cx="175588" cy="232133"/>
          </a:xfrm>
          <a:custGeom>
            <a:avLst/>
            <a:gdLst/>
            <a:ahLst/>
            <a:cxnLst/>
            <a:rect l="l" t="t" r="r" b="b"/>
            <a:pathLst>
              <a:path w="519" h="690" extrusionOk="0">
                <a:moveTo>
                  <a:pt x="182" y="134"/>
                </a:moveTo>
                <a:lnTo>
                  <a:pt x="0" y="298"/>
                </a:lnTo>
                <a:lnTo>
                  <a:pt x="0" y="298"/>
                </a:lnTo>
                <a:cubicBezTo>
                  <a:pt x="0" y="298"/>
                  <a:pt x="132" y="527"/>
                  <a:pt x="147" y="608"/>
                </a:cubicBezTo>
                <a:lnTo>
                  <a:pt x="147" y="608"/>
                </a:lnTo>
                <a:cubicBezTo>
                  <a:pt x="162" y="689"/>
                  <a:pt x="330" y="664"/>
                  <a:pt x="330" y="664"/>
                </a:cubicBezTo>
                <a:lnTo>
                  <a:pt x="518" y="304"/>
                </a:lnTo>
                <a:lnTo>
                  <a:pt x="307" y="0"/>
                </a:lnTo>
                <a:lnTo>
                  <a:pt x="182" y="134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5552563" y="3466504"/>
            <a:ext cx="160708" cy="175588"/>
          </a:xfrm>
          <a:custGeom>
            <a:avLst/>
            <a:gdLst/>
            <a:ahLst/>
            <a:cxnLst/>
            <a:rect l="l" t="t" r="r" b="b"/>
            <a:pathLst>
              <a:path w="476" h="520" extrusionOk="0">
                <a:moveTo>
                  <a:pt x="399" y="13"/>
                </a:moveTo>
                <a:lnTo>
                  <a:pt x="0" y="149"/>
                </a:lnTo>
                <a:lnTo>
                  <a:pt x="0" y="149"/>
                </a:lnTo>
                <a:cubicBezTo>
                  <a:pt x="0" y="149"/>
                  <a:pt x="95" y="486"/>
                  <a:pt x="135" y="473"/>
                </a:cubicBezTo>
                <a:lnTo>
                  <a:pt x="135" y="473"/>
                </a:lnTo>
                <a:cubicBezTo>
                  <a:pt x="174" y="460"/>
                  <a:pt x="263" y="519"/>
                  <a:pt x="287" y="450"/>
                </a:cubicBezTo>
                <a:lnTo>
                  <a:pt x="287" y="450"/>
                </a:lnTo>
                <a:cubicBezTo>
                  <a:pt x="310" y="381"/>
                  <a:pt x="437" y="443"/>
                  <a:pt x="437" y="443"/>
                </a:cubicBezTo>
                <a:lnTo>
                  <a:pt x="475" y="120"/>
                </a:lnTo>
                <a:lnTo>
                  <a:pt x="397" y="0"/>
                </a:lnTo>
                <a:lnTo>
                  <a:pt x="399" y="1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6434969" y="3511145"/>
            <a:ext cx="148805" cy="184517"/>
          </a:xfrm>
          <a:custGeom>
            <a:avLst/>
            <a:gdLst/>
            <a:ahLst/>
            <a:cxnLst/>
            <a:rect l="l" t="t" r="r" b="b"/>
            <a:pathLst>
              <a:path w="440" h="547" extrusionOk="0">
                <a:moveTo>
                  <a:pt x="21" y="0"/>
                </a:moveTo>
                <a:lnTo>
                  <a:pt x="439" y="153"/>
                </a:lnTo>
                <a:lnTo>
                  <a:pt x="439" y="153"/>
                </a:lnTo>
                <a:cubicBezTo>
                  <a:pt x="439" y="153"/>
                  <a:pt x="370" y="454"/>
                  <a:pt x="307" y="500"/>
                </a:cubicBezTo>
                <a:lnTo>
                  <a:pt x="307" y="500"/>
                </a:lnTo>
                <a:cubicBezTo>
                  <a:pt x="245" y="546"/>
                  <a:pt x="41" y="474"/>
                  <a:pt x="41" y="474"/>
                </a:cubicBezTo>
                <a:lnTo>
                  <a:pt x="0" y="94"/>
                </a:lnTo>
                <a:lnTo>
                  <a:pt x="21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5464769" y="5463450"/>
            <a:ext cx="337784" cy="203862"/>
          </a:xfrm>
          <a:custGeom>
            <a:avLst/>
            <a:gdLst/>
            <a:ahLst/>
            <a:cxnLst/>
            <a:rect l="l" t="t" r="r" b="b"/>
            <a:pathLst>
              <a:path w="999" h="603" extrusionOk="0">
                <a:moveTo>
                  <a:pt x="968" y="110"/>
                </a:moveTo>
                <a:lnTo>
                  <a:pt x="968" y="110"/>
                </a:lnTo>
                <a:cubicBezTo>
                  <a:pt x="961" y="109"/>
                  <a:pt x="977" y="331"/>
                  <a:pt x="945" y="386"/>
                </a:cubicBezTo>
                <a:lnTo>
                  <a:pt x="945" y="386"/>
                </a:lnTo>
                <a:cubicBezTo>
                  <a:pt x="942" y="392"/>
                  <a:pt x="940" y="398"/>
                  <a:pt x="939" y="404"/>
                </a:cubicBezTo>
                <a:lnTo>
                  <a:pt x="939" y="404"/>
                </a:lnTo>
                <a:cubicBezTo>
                  <a:pt x="930" y="462"/>
                  <a:pt x="998" y="548"/>
                  <a:pt x="945" y="564"/>
                </a:cubicBezTo>
                <a:lnTo>
                  <a:pt x="945" y="564"/>
                </a:lnTo>
                <a:cubicBezTo>
                  <a:pt x="885" y="583"/>
                  <a:pt x="483" y="602"/>
                  <a:pt x="356" y="505"/>
                </a:cubicBezTo>
                <a:lnTo>
                  <a:pt x="356" y="505"/>
                </a:lnTo>
                <a:cubicBezTo>
                  <a:pt x="230" y="409"/>
                  <a:pt x="79" y="482"/>
                  <a:pt x="46" y="432"/>
                </a:cubicBezTo>
                <a:lnTo>
                  <a:pt x="46" y="432"/>
                </a:lnTo>
                <a:cubicBezTo>
                  <a:pt x="14" y="381"/>
                  <a:pt x="0" y="204"/>
                  <a:pt x="134" y="153"/>
                </a:cubicBezTo>
                <a:lnTo>
                  <a:pt x="134" y="153"/>
                </a:lnTo>
                <a:cubicBezTo>
                  <a:pt x="269" y="101"/>
                  <a:pt x="417" y="85"/>
                  <a:pt x="427" y="43"/>
                </a:cubicBezTo>
                <a:lnTo>
                  <a:pt x="427" y="43"/>
                </a:lnTo>
                <a:cubicBezTo>
                  <a:pt x="436" y="0"/>
                  <a:pt x="968" y="110"/>
                  <a:pt x="968" y="11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6306998" y="5487260"/>
            <a:ext cx="322903" cy="181540"/>
          </a:xfrm>
          <a:custGeom>
            <a:avLst/>
            <a:gdLst/>
            <a:ahLst/>
            <a:cxnLst/>
            <a:rect l="l" t="t" r="r" b="b"/>
            <a:pathLst>
              <a:path w="956" h="538" extrusionOk="0">
                <a:moveTo>
                  <a:pt x="103" y="83"/>
                </a:moveTo>
                <a:lnTo>
                  <a:pt x="103" y="83"/>
                </a:lnTo>
                <a:cubicBezTo>
                  <a:pt x="103" y="83"/>
                  <a:pt x="61" y="234"/>
                  <a:pt x="65" y="303"/>
                </a:cubicBezTo>
                <a:lnTo>
                  <a:pt x="65" y="303"/>
                </a:lnTo>
                <a:cubicBezTo>
                  <a:pt x="65" y="303"/>
                  <a:pt x="0" y="511"/>
                  <a:pt x="65" y="510"/>
                </a:cubicBezTo>
                <a:lnTo>
                  <a:pt x="65" y="510"/>
                </a:lnTo>
                <a:cubicBezTo>
                  <a:pt x="130" y="509"/>
                  <a:pt x="592" y="537"/>
                  <a:pt x="638" y="441"/>
                </a:cubicBezTo>
                <a:lnTo>
                  <a:pt x="638" y="441"/>
                </a:lnTo>
                <a:cubicBezTo>
                  <a:pt x="684" y="344"/>
                  <a:pt x="716" y="427"/>
                  <a:pt x="780" y="390"/>
                </a:cubicBezTo>
                <a:lnTo>
                  <a:pt x="780" y="390"/>
                </a:lnTo>
                <a:cubicBezTo>
                  <a:pt x="845" y="353"/>
                  <a:pt x="955" y="312"/>
                  <a:pt x="863" y="179"/>
                </a:cubicBezTo>
                <a:lnTo>
                  <a:pt x="863" y="179"/>
                </a:lnTo>
                <a:cubicBezTo>
                  <a:pt x="771" y="46"/>
                  <a:pt x="579" y="0"/>
                  <a:pt x="579" y="0"/>
                </a:cubicBezTo>
                <a:lnTo>
                  <a:pt x="103" y="83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472982" y="6297081"/>
            <a:ext cx="286927" cy="27404"/>
          </a:xfrm>
          <a:custGeom>
            <a:avLst/>
            <a:gdLst/>
            <a:ahLst/>
            <a:cxnLst/>
            <a:rect l="l" t="t" r="r" b="b"/>
            <a:pathLst>
              <a:path w="787" h="75" extrusionOk="0">
                <a:moveTo>
                  <a:pt x="786" y="63"/>
                </a:moveTo>
                <a:lnTo>
                  <a:pt x="786" y="63"/>
                </a:lnTo>
                <a:cubicBezTo>
                  <a:pt x="720" y="69"/>
                  <a:pt x="654" y="73"/>
                  <a:pt x="588" y="73"/>
                </a:cubicBezTo>
                <a:lnTo>
                  <a:pt x="588" y="73"/>
                </a:lnTo>
                <a:cubicBezTo>
                  <a:pt x="555" y="74"/>
                  <a:pt x="522" y="73"/>
                  <a:pt x="489" y="72"/>
                </a:cubicBezTo>
                <a:lnTo>
                  <a:pt x="489" y="72"/>
                </a:lnTo>
                <a:cubicBezTo>
                  <a:pt x="472" y="71"/>
                  <a:pt x="455" y="69"/>
                  <a:pt x="439" y="68"/>
                </a:cubicBezTo>
                <a:lnTo>
                  <a:pt x="439" y="68"/>
                </a:lnTo>
                <a:cubicBezTo>
                  <a:pt x="422" y="66"/>
                  <a:pt x="406" y="65"/>
                  <a:pt x="389" y="62"/>
                </a:cubicBezTo>
                <a:lnTo>
                  <a:pt x="389" y="62"/>
                </a:lnTo>
                <a:cubicBezTo>
                  <a:pt x="356" y="58"/>
                  <a:pt x="324" y="50"/>
                  <a:pt x="293" y="39"/>
                </a:cubicBezTo>
                <a:lnTo>
                  <a:pt x="293" y="39"/>
                </a:lnTo>
                <a:cubicBezTo>
                  <a:pt x="262" y="28"/>
                  <a:pt x="230" y="21"/>
                  <a:pt x="197" y="16"/>
                </a:cubicBezTo>
                <a:lnTo>
                  <a:pt x="197" y="16"/>
                </a:lnTo>
                <a:cubicBezTo>
                  <a:pt x="164" y="10"/>
                  <a:pt x="132" y="8"/>
                  <a:pt x="99" y="8"/>
                </a:cubicBezTo>
                <a:lnTo>
                  <a:pt x="99" y="8"/>
                </a:lnTo>
                <a:cubicBezTo>
                  <a:pt x="66" y="8"/>
                  <a:pt x="33" y="10"/>
                  <a:pt x="0" y="16"/>
                </a:cubicBezTo>
                <a:lnTo>
                  <a:pt x="0" y="16"/>
                </a:lnTo>
                <a:cubicBezTo>
                  <a:pt x="64" y="2"/>
                  <a:pt x="132" y="0"/>
                  <a:pt x="198" y="9"/>
                </a:cubicBezTo>
                <a:lnTo>
                  <a:pt x="198" y="9"/>
                </a:lnTo>
                <a:cubicBezTo>
                  <a:pt x="231" y="14"/>
                  <a:pt x="264" y="21"/>
                  <a:pt x="295" y="32"/>
                </a:cubicBezTo>
                <a:lnTo>
                  <a:pt x="295" y="32"/>
                </a:lnTo>
                <a:cubicBezTo>
                  <a:pt x="326" y="42"/>
                  <a:pt x="358" y="50"/>
                  <a:pt x="391" y="54"/>
                </a:cubicBezTo>
                <a:lnTo>
                  <a:pt x="391" y="54"/>
                </a:lnTo>
                <a:cubicBezTo>
                  <a:pt x="456" y="64"/>
                  <a:pt x="522" y="66"/>
                  <a:pt x="588" y="67"/>
                </a:cubicBezTo>
                <a:lnTo>
                  <a:pt x="588" y="67"/>
                </a:lnTo>
                <a:cubicBezTo>
                  <a:pt x="621" y="67"/>
                  <a:pt x="654" y="67"/>
                  <a:pt x="687" y="66"/>
                </a:cubicBezTo>
                <a:lnTo>
                  <a:pt x="687" y="66"/>
                </a:lnTo>
                <a:cubicBezTo>
                  <a:pt x="720" y="65"/>
                  <a:pt x="753" y="64"/>
                  <a:pt x="786" y="6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6385345" y="6284186"/>
            <a:ext cx="249853" cy="49971"/>
          </a:xfrm>
          <a:custGeom>
            <a:avLst/>
            <a:gdLst/>
            <a:ahLst/>
            <a:cxnLst/>
            <a:rect l="l" t="t" r="r" b="b"/>
            <a:pathLst>
              <a:path w="683" h="135" extrusionOk="0">
                <a:moveTo>
                  <a:pt x="0" y="104"/>
                </a:moveTo>
                <a:lnTo>
                  <a:pt x="0" y="104"/>
                </a:lnTo>
                <a:cubicBezTo>
                  <a:pt x="29" y="109"/>
                  <a:pt x="58" y="113"/>
                  <a:pt x="87" y="116"/>
                </a:cubicBezTo>
                <a:lnTo>
                  <a:pt x="87" y="116"/>
                </a:lnTo>
                <a:cubicBezTo>
                  <a:pt x="117" y="119"/>
                  <a:pt x="146" y="122"/>
                  <a:pt x="175" y="123"/>
                </a:cubicBezTo>
                <a:lnTo>
                  <a:pt x="175" y="123"/>
                </a:lnTo>
                <a:cubicBezTo>
                  <a:pt x="233" y="126"/>
                  <a:pt x="292" y="125"/>
                  <a:pt x="350" y="116"/>
                </a:cubicBezTo>
                <a:lnTo>
                  <a:pt x="350" y="116"/>
                </a:lnTo>
                <a:cubicBezTo>
                  <a:pt x="364" y="113"/>
                  <a:pt x="378" y="109"/>
                  <a:pt x="392" y="106"/>
                </a:cubicBezTo>
                <a:lnTo>
                  <a:pt x="392" y="106"/>
                </a:lnTo>
                <a:cubicBezTo>
                  <a:pt x="405" y="101"/>
                  <a:pt x="420" y="96"/>
                  <a:pt x="433" y="91"/>
                </a:cubicBezTo>
                <a:lnTo>
                  <a:pt x="516" y="61"/>
                </a:lnTo>
                <a:lnTo>
                  <a:pt x="682" y="0"/>
                </a:lnTo>
                <a:lnTo>
                  <a:pt x="682" y="0"/>
                </a:lnTo>
                <a:cubicBezTo>
                  <a:pt x="627" y="24"/>
                  <a:pt x="573" y="46"/>
                  <a:pt x="518" y="67"/>
                </a:cubicBezTo>
                <a:lnTo>
                  <a:pt x="518" y="67"/>
                </a:lnTo>
                <a:cubicBezTo>
                  <a:pt x="491" y="77"/>
                  <a:pt x="464" y="88"/>
                  <a:pt x="436" y="98"/>
                </a:cubicBezTo>
                <a:lnTo>
                  <a:pt x="436" y="98"/>
                </a:lnTo>
                <a:cubicBezTo>
                  <a:pt x="422" y="103"/>
                  <a:pt x="409" y="108"/>
                  <a:pt x="394" y="113"/>
                </a:cubicBezTo>
                <a:lnTo>
                  <a:pt x="394" y="113"/>
                </a:lnTo>
                <a:cubicBezTo>
                  <a:pt x="380" y="117"/>
                  <a:pt x="366" y="121"/>
                  <a:pt x="351" y="123"/>
                </a:cubicBezTo>
                <a:lnTo>
                  <a:pt x="351" y="123"/>
                </a:lnTo>
                <a:cubicBezTo>
                  <a:pt x="293" y="134"/>
                  <a:pt x="233" y="134"/>
                  <a:pt x="175" y="130"/>
                </a:cubicBezTo>
                <a:lnTo>
                  <a:pt x="175" y="130"/>
                </a:lnTo>
                <a:cubicBezTo>
                  <a:pt x="116" y="125"/>
                  <a:pt x="57" y="117"/>
                  <a:pt x="0" y="10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5570420" y="3389126"/>
            <a:ext cx="961268" cy="2160626"/>
          </a:xfrm>
          <a:custGeom>
            <a:avLst/>
            <a:gdLst/>
            <a:ahLst/>
            <a:cxnLst/>
            <a:rect l="l" t="t" r="r" b="b"/>
            <a:pathLst>
              <a:path w="2847" h="6401" extrusionOk="0">
                <a:moveTo>
                  <a:pt x="2498" y="89"/>
                </a:moveTo>
                <a:lnTo>
                  <a:pt x="471" y="89"/>
                </a:lnTo>
                <a:lnTo>
                  <a:pt x="471" y="89"/>
                </a:lnTo>
                <a:cubicBezTo>
                  <a:pt x="438" y="0"/>
                  <a:pt x="166" y="2602"/>
                  <a:pt x="225" y="3491"/>
                </a:cubicBezTo>
                <a:lnTo>
                  <a:pt x="225" y="3491"/>
                </a:lnTo>
                <a:cubicBezTo>
                  <a:pt x="261" y="4027"/>
                  <a:pt x="0" y="6113"/>
                  <a:pt x="51" y="6185"/>
                </a:cubicBezTo>
                <a:lnTo>
                  <a:pt x="707" y="6267"/>
                </a:lnTo>
                <a:lnTo>
                  <a:pt x="707" y="6267"/>
                </a:lnTo>
                <a:cubicBezTo>
                  <a:pt x="707" y="6267"/>
                  <a:pt x="932" y="4884"/>
                  <a:pt x="922" y="4566"/>
                </a:cubicBezTo>
                <a:lnTo>
                  <a:pt x="922" y="4566"/>
                </a:lnTo>
                <a:cubicBezTo>
                  <a:pt x="911" y="4249"/>
                  <a:pt x="1475" y="1585"/>
                  <a:pt x="1475" y="1585"/>
                </a:cubicBezTo>
                <a:lnTo>
                  <a:pt x="1475" y="1585"/>
                </a:lnTo>
                <a:cubicBezTo>
                  <a:pt x="1475" y="1585"/>
                  <a:pt x="1914" y="3624"/>
                  <a:pt x="1955" y="3849"/>
                </a:cubicBezTo>
                <a:lnTo>
                  <a:pt x="1955" y="3849"/>
                </a:lnTo>
                <a:cubicBezTo>
                  <a:pt x="1996" y="4074"/>
                  <a:pt x="2242" y="6134"/>
                  <a:pt x="2263" y="6267"/>
                </a:cubicBezTo>
                <a:lnTo>
                  <a:pt x="2263" y="6267"/>
                </a:lnTo>
                <a:cubicBezTo>
                  <a:pt x="2283" y="6400"/>
                  <a:pt x="2846" y="6267"/>
                  <a:pt x="2846" y="6267"/>
                </a:cubicBezTo>
                <a:lnTo>
                  <a:pt x="2846" y="6267"/>
                </a:lnTo>
                <a:cubicBezTo>
                  <a:pt x="2846" y="6267"/>
                  <a:pt x="2846" y="4054"/>
                  <a:pt x="2734" y="3685"/>
                </a:cubicBezTo>
                <a:lnTo>
                  <a:pt x="2734" y="3685"/>
                </a:lnTo>
                <a:cubicBezTo>
                  <a:pt x="2734" y="3685"/>
                  <a:pt x="2683" y="724"/>
                  <a:pt x="2498" y="8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5723687" y="3375735"/>
            <a:ext cx="688960" cy="43153"/>
          </a:xfrm>
          <a:custGeom>
            <a:avLst/>
            <a:gdLst/>
            <a:ahLst/>
            <a:cxnLst/>
            <a:rect l="l" t="t" r="r" b="b"/>
            <a:pathLst>
              <a:path w="2041" h="130" extrusionOk="0">
                <a:moveTo>
                  <a:pt x="2040" y="129"/>
                </a:moveTo>
                <a:lnTo>
                  <a:pt x="2040" y="0"/>
                </a:lnTo>
                <a:lnTo>
                  <a:pt x="0" y="0"/>
                </a:lnTo>
                <a:lnTo>
                  <a:pt x="13" y="129"/>
                </a:lnTo>
                <a:lnTo>
                  <a:pt x="2040" y="12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911180" y="2029059"/>
            <a:ext cx="322903" cy="279750"/>
          </a:xfrm>
          <a:custGeom>
            <a:avLst/>
            <a:gdLst/>
            <a:ahLst/>
            <a:cxnLst/>
            <a:rect l="l" t="t" r="r" b="b"/>
            <a:pathLst>
              <a:path w="956" h="828" extrusionOk="0">
                <a:moveTo>
                  <a:pt x="161" y="807"/>
                </a:moveTo>
                <a:lnTo>
                  <a:pt x="161" y="807"/>
                </a:lnTo>
                <a:cubicBezTo>
                  <a:pt x="161" y="807"/>
                  <a:pt x="0" y="600"/>
                  <a:pt x="16" y="471"/>
                </a:cubicBezTo>
                <a:lnTo>
                  <a:pt x="16" y="471"/>
                </a:lnTo>
                <a:cubicBezTo>
                  <a:pt x="33" y="343"/>
                  <a:pt x="56" y="0"/>
                  <a:pt x="56" y="0"/>
                </a:cubicBezTo>
                <a:lnTo>
                  <a:pt x="56" y="0"/>
                </a:lnTo>
                <a:cubicBezTo>
                  <a:pt x="56" y="0"/>
                  <a:pt x="162" y="237"/>
                  <a:pt x="193" y="248"/>
                </a:cubicBezTo>
                <a:lnTo>
                  <a:pt x="193" y="248"/>
                </a:lnTo>
                <a:cubicBezTo>
                  <a:pt x="223" y="259"/>
                  <a:pt x="392" y="242"/>
                  <a:pt x="374" y="298"/>
                </a:cubicBezTo>
                <a:lnTo>
                  <a:pt x="374" y="298"/>
                </a:lnTo>
                <a:cubicBezTo>
                  <a:pt x="358" y="354"/>
                  <a:pt x="307" y="527"/>
                  <a:pt x="287" y="555"/>
                </a:cubicBezTo>
                <a:lnTo>
                  <a:pt x="287" y="555"/>
                </a:lnTo>
                <a:cubicBezTo>
                  <a:pt x="268" y="583"/>
                  <a:pt x="821" y="757"/>
                  <a:pt x="889" y="662"/>
                </a:cubicBezTo>
                <a:lnTo>
                  <a:pt x="889" y="662"/>
                </a:lnTo>
                <a:cubicBezTo>
                  <a:pt x="955" y="567"/>
                  <a:pt x="897" y="827"/>
                  <a:pt x="897" y="827"/>
                </a:cubicBezTo>
                <a:lnTo>
                  <a:pt x="161" y="807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5894812" y="1787998"/>
            <a:ext cx="433019" cy="516347"/>
          </a:xfrm>
          <a:custGeom>
            <a:avLst/>
            <a:gdLst/>
            <a:ahLst/>
            <a:cxnLst/>
            <a:rect l="l" t="t" r="r" b="b"/>
            <a:pathLst>
              <a:path w="1283" h="1529" extrusionOk="0">
                <a:moveTo>
                  <a:pt x="323" y="1304"/>
                </a:moveTo>
                <a:lnTo>
                  <a:pt x="323" y="1304"/>
                </a:lnTo>
                <a:cubicBezTo>
                  <a:pt x="323" y="1304"/>
                  <a:pt x="890" y="1528"/>
                  <a:pt x="1013" y="1366"/>
                </a:cubicBezTo>
                <a:lnTo>
                  <a:pt x="1013" y="1366"/>
                </a:lnTo>
                <a:cubicBezTo>
                  <a:pt x="1137" y="1204"/>
                  <a:pt x="1137" y="1041"/>
                  <a:pt x="1209" y="969"/>
                </a:cubicBezTo>
                <a:lnTo>
                  <a:pt x="1209" y="969"/>
                </a:lnTo>
                <a:cubicBezTo>
                  <a:pt x="1282" y="896"/>
                  <a:pt x="1271" y="627"/>
                  <a:pt x="1271" y="627"/>
                </a:cubicBezTo>
                <a:lnTo>
                  <a:pt x="1271" y="627"/>
                </a:lnTo>
                <a:cubicBezTo>
                  <a:pt x="1271" y="627"/>
                  <a:pt x="1232" y="375"/>
                  <a:pt x="1198" y="314"/>
                </a:cubicBezTo>
                <a:lnTo>
                  <a:pt x="1198" y="314"/>
                </a:lnTo>
                <a:cubicBezTo>
                  <a:pt x="1164" y="252"/>
                  <a:pt x="952" y="157"/>
                  <a:pt x="851" y="106"/>
                </a:cubicBezTo>
                <a:lnTo>
                  <a:pt x="851" y="106"/>
                </a:lnTo>
                <a:cubicBezTo>
                  <a:pt x="750" y="56"/>
                  <a:pt x="700" y="0"/>
                  <a:pt x="661" y="5"/>
                </a:cubicBezTo>
                <a:lnTo>
                  <a:pt x="661" y="5"/>
                </a:lnTo>
                <a:cubicBezTo>
                  <a:pt x="622" y="11"/>
                  <a:pt x="602" y="56"/>
                  <a:pt x="520" y="62"/>
                </a:cubicBezTo>
                <a:lnTo>
                  <a:pt x="520" y="62"/>
                </a:lnTo>
                <a:cubicBezTo>
                  <a:pt x="438" y="67"/>
                  <a:pt x="337" y="67"/>
                  <a:pt x="323" y="112"/>
                </a:cubicBezTo>
                <a:lnTo>
                  <a:pt x="323" y="112"/>
                </a:lnTo>
                <a:cubicBezTo>
                  <a:pt x="309" y="157"/>
                  <a:pt x="174" y="168"/>
                  <a:pt x="174" y="235"/>
                </a:cubicBezTo>
                <a:lnTo>
                  <a:pt x="174" y="235"/>
                </a:lnTo>
                <a:cubicBezTo>
                  <a:pt x="174" y="303"/>
                  <a:pt x="0" y="633"/>
                  <a:pt x="67" y="715"/>
                </a:cubicBezTo>
                <a:lnTo>
                  <a:pt x="67" y="715"/>
                </a:lnTo>
                <a:cubicBezTo>
                  <a:pt x="134" y="796"/>
                  <a:pt x="236" y="1030"/>
                  <a:pt x="293" y="996"/>
                </a:cubicBezTo>
                <a:lnTo>
                  <a:pt x="293" y="996"/>
                </a:lnTo>
                <a:cubicBezTo>
                  <a:pt x="348" y="963"/>
                  <a:pt x="432" y="1047"/>
                  <a:pt x="393" y="1086"/>
                </a:cubicBezTo>
                <a:lnTo>
                  <a:pt x="393" y="1086"/>
                </a:lnTo>
                <a:cubicBezTo>
                  <a:pt x="354" y="1125"/>
                  <a:pt x="298" y="1204"/>
                  <a:pt x="298" y="1226"/>
                </a:cubicBezTo>
                <a:lnTo>
                  <a:pt x="298" y="1226"/>
                </a:lnTo>
                <a:cubicBezTo>
                  <a:pt x="298" y="1248"/>
                  <a:pt x="323" y="1304"/>
                  <a:pt x="323" y="130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441050" y="2351964"/>
            <a:ext cx="1266641" cy="3168585"/>
          </a:xfrm>
          <a:custGeom>
            <a:avLst/>
            <a:gdLst/>
            <a:ahLst/>
            <a:cxnLst/>
            <a:rect l="l" t="t" r="r" b="b"/>
            <a:pathLst>
              <a:path w="2447615" h="6122870" extrusionOk="0">
                <a:moveTo>
                  <a:pt x="1212435" y="3041599"/>
                </a:moveTo>
                <a:cubicBezTo>
                  <a:pt x="1212435" y="3041599"/>
                  <a:pt x="1456361" y="3856346"/>
                  <a:pt x="1477232" y="3899468"/>
                </a:cubicBezTo>
                <a:cubicBezTo>
                  <a:pt x="1498103" y="3942590"/>
                  <a:pt x="1580281" y="4363357"/>
                  <a:pt x="1580281" y="4388838"/>
                </a:cubicBezTo>
                <a:cubicBezTo>
                  <a:pt x="1580281" y="4414973"/>
                  <a:pt x="1623327" y="4753416"/>
                  <a:pt x="1632458" y="4766483"/>
                </a:cubicBezTo>
                <a:cubicBezTo>
                  <a:pt x="1640936" y="4778897"/>
                  <a:pt x="1696374" y="4857301"/>
                  <a:pt x="1698983" y="4870368"/>
                </a:cubicBezTo>
                <a:cubicBezTo>
                  <a:pt x="1701592" y="4883436"/>
                  <a:pt x="1640936" y="5061151"/>
                  <a:pt x="1640936" y="5061151"/>
                </a:cubicBezTo>
                <a:cubicBezTo>
                  <a:pt x="1640936" y="5061151"/>
                  <a:pt x="1683982" y="5332951"/>
                  <a:pt x="1698983" y="5376726"/>
                </a:cubicBezTo>
                <a:cubicBezTo>
                  <a:pt x="1713984" y="5419848"/>
                  <a:pt x="1718549" y="5821668"/>
                  <a:pt x="1723767" y="5860870"/>
                </a:cubicBezTo>
                <a:cubicBezTo>
                  <a:pt x="1728333" y="5899419"/>
                  <a:pt x="1744638" y="6119603"/>
                  <a:pt x="1743333" y="6122870"/>
                </a:cubicBezTo>
                <a:cubicBezTo>
                  <a:pt x="1742681" y="6122870"/>
                  <a:pt x="1742681" y="6122870"/>
                  <a:pt x="1742681" y="6122870"/>
                </a:cubicBezTo>
                <a:cubicBezTo>
                  <a:pt x="1742029" y="6122216"/>
                  <a:pt x="1734855" y="6104576"/>
                  <a:pt x="1722463" y="6075827"/>
                </a:cubicBezTo>
                <a:cubicBezTo>
                  <a:pt x="1695722" y="5871977"/>
                  <a:pt x="1550932" y="4659985"/>
                  <a:pt x="1525495" y="4520818"/>
                </a:cubicBezTo>
                <a:cubicBezTo>
                  <a:pt x="1498755" y="4373811"/>
                  <a:pt x="1212435" y="3041599"/>
                  <a:pt x="1212435" y="3041599"/>
                </a:cubicBezTo>
                <a:close/>
                <a:moveTo>
                  <a:pt x="1211781" y="3041599"/>
                </a:moveTo>
                <a:cubicBezTo>
                  <a:pt x="1211781" y="3041599"/>
                  <a:pt x="843509" y="4781738"/>
                  <a:pt x="850692" y="4988804"/>
                </a:cubicBezTo>
                <a:cubicBezTo>
                  <a:pt x="855915" y="5157985"/>
                  <a:pt x="759276" y="5788981"/>
                  <a:pt x="723363" y="6016297"/>
                </a:cubicBezTo>
                <a:cubicBezTo>
                  <a:pt x="718140" y="5992128"/>
                  <a:pt x="713569" y="5973185"/>
                  <a:pt x="710304" y="5966653"/>
                </a:cubicBezTo>
                <a:cubicBezTo>
                  <a:pt x="693980" y="5933993"/>
                  <a:pt x="753400" y="5684468"/>
                  <a:pt x="737729" y="5637438"/>
                </a:cubicBezTo>
                <a:cubicBezTo>
                  <a:pt x="721405" y="5589754"/>
                  <a:pt x="774948" y="5381381"/>
                  <a:pt x="766459" y="5338270"/>
                </a:cubicBezTo>
                <a:cubicBezTo>
                  <a:pt x="757971" y="5294505"/>
                  <a:pt x="801066" y="5047593"/>
                  <a:pt x="801066" y="5008401"/>
                </a:cubicBezTo>
                <a:cubicBezTo>
                  <a:pt x="801066" y="4969208"/>
                  <a:pt x="766459" y="4852285"/>
                  <a:pt x="766459" y="4852285"/>
                </a:cubicBezTo>
                <a:lnTo>
                  <a:pt x="831103" y="4739933"/>
                </a:lnTo>
                <a:cubicBezTo>
                  <a:pt x="831103" y="4739933"/>
                  <a:pt x="883340" y="4301632"/>
                  <a:pt x="883340" y="4189281"/>
                </a:cubicBezTo>
                <a:cubicBezTo>
                  <a:pt x="883340" y="4076930"/>
                  <a:pt x="1039398" y="3539342"/>
                  <a:pt x="1039398" y="3539342"/>
                </a:cubicBezTo>
                <a:close/>
                <a:moveTo>
                  <a:pt x="1879982" y="2065174"/>
                </a:moveTo>
                <a:cubicBezTo>
                  <a:pt x="2000961" y="2479888"/>
                  <a:pt x="2034312" y="4413692"/>
                  <a:pt x="2034312" y="4413692"/>
                </a:cubicBezTo>
                <a:cubicBezTo>
                  <a:pt x="2107554" y="4654683"/>
                  <a:pt x="2107554" y="6099976"/>
                  <a:pt x="2107554" y="6099976"/>
                </a:cubicBezTo>
                <a:cubicBezTo>
                  <a:pt x="2107554" y="6099976"/>
                  <a:pt x="2091205" y="6103894"/>
                  <a:pt x="2065702" y="6108466"/>
                </a:cubicBezTo>
                <a:cubicBezTo>
                  <a:pt x="2064394" y="6040544"/>
                  <a:pt x="2072895" y="5941274"/>
                  <a:pt x="2067663" y="5925600"/>
                </a:cubicBezTo>
                <a:cubicBezTo>
                  <a:pt x="2061124" y="5907314"/>
                  <a:pt x="2085974" y="5603626"/>
                  <a:pt x="2070933" y="5548113"/>
                </a:cubicBezTo>
                <a:cubicBezTo>
                  <a:pt x="2055892" y="5492600"/>
                  <a:pt x="2067663" y="5261406"/>
                  <a:pt x="2067663" y="5261406"/>
                </a:cubicBezTo>
                <a:cubicBezTo>
                  <a:pt x="2067663" y="5261406"/>
                  <a:pt x="2051969" y="4936166"/>
                  <a:pt x="2057854" y="4917880"/>
                </a:cubicBezTo>
                <a:cubicBezTo>
                  <a:pt x="2064394" y="4898940"/>
                  <a:pt x="1978073" y="4860407"/>
                  <a:pt x="1978073" y="4860407"/>
                </a:cubicBezTo>
                <a:lnTo>
                  <a:pt x="2019272" y="4777465"/>
                </a:lnTo>
                <a:cubicBezTo>
                  <a:pt x="2019272" y="4777465"/>
                  <a:pt x="1998999" y="4477696"/>
                  <a:pt x="1978073" y="4446347"/>
                </a:cubicBezTo>
                <a:cubicBezTo>
                  <a:pt x="1957801" y="4415652"/>
                  <a:pt x="1998999" y="3911465"/>
                  <a:pt x="1980689" y="3892525"/>
                </a:cubicBezTo>
                <a:cubicBezTo>
                  <a:pt x="1962379" y="3874238"/>
                  <a:pt x="1906793" y="3309314"/>
                  <a:pt x="1923796" y="3284497"/>
                </a:cubicBezTo>
                <a:cubicBezTo>
                  <a:pt x="1940798" y="3259679"/>
                  <a:pt x="1851862" y="2474663"/>
                  <a:pt x="1851862" y="2474663"/>
                </a:cubicBezTo>
                <a:close/>
                <a:moveTo>
                  <a:pt x="557949" y="2065174"/>
                </a:moveTo>
                <a:cubicBezTo>
                  <a:pt x="557949" y="2065174"/>
                  <a:pt x="551388" y="2700820"/>
                  <a:pt x="527112" y="2747203"/>
                </a:cubicBezTo>
                <a:cubicBezTo>
                  <a:pt x="502180" y="2793586"/>
                  <a:pt x="453628" y="3683358"/>
                  <a:pt x="453628" y="3683358"/>
                </a:cubicBezTo>
                <a:cubicBezTo>
                  <a:pt x="453628" y="3683358"/>
                  <a:pt x="424104" y="4200106"/>
                  <a:pt x="424104" y="4210559"/>
                </a:cubicBezTo>
                <a:cubicBezTo>
                  <a:pt x="424104" y="4220358"/>
                  <a:pt x="418199" y="4603182"/>
                  <a:pt x="417542" y="4633234"/>
                </a:cubicBezTo>
                <a:cubicBezTo>
                  <a:pt x="417542" y="4635193"/>
                  <a:pt x="417542" y="4635846"/>
                  <a:pt x="418199" y="4637153"/>
                </a:cubicBezTo>
                <a:lnTo>
                  <a:pt x="431977" y="4747558"/>
                </a:lnTo>
                <a:cubicBezTo>
                  <a:pt x="432633" y="4753438"/>
                  <a:pt x="434601" y="4758664"/>
                  <a:pt x="438538" y="4763237"/>
                </a:cubicBezTo>
                <a:lnTo>
                  <a:pt x="479872" y="4813540"/>
                </a:lnTo>
                <a:cubicBezTo>
                  <a:pt x="490370" y="4827259"/>
                  <a:pt x="487746" y="4847510"/>
                  <a:pt x="473311" y="4857310"/>
                </a:cubicBezTo>
                <a:lnTo>
                  <a:pt x="461501" y="4865149"/>
                </a:lnTo>
                <a:cubicBezTo>
                  <a:pt x="456253" y="4869069"/>
                  <a:pt x="452316" y="4874295"/>
                  <a:pt x="450348" y="4880175"/>
                </a:cubicBezTo>
                <a:lnTo>
                  <a:pt x="425416" y="4951383"/>
                </a:lnTo>
                <a:cubicBezTo>
                  <a:pt x="424760" y="4952689"/>
                  <a:pt x="424104" y="4955302"/>
                  <a:pt x="424104" y="4957916"/>
                </a:cubicBezTo>
                <a:cubicBezTo>
                  <a:pt x="418855" y="5006912"/>
                  <a:pt x="355869" y="5580495"/>
                  <a:pt x="346683" y="5615772"/>
                </a:cubicBezTo>
                <a:cubicBezTo>
                  <a:pt x="336842" y="5653010"/>
                  <a:pt x="346683" y="6017542"/>
                  <a:pt x="342747" y="6027995"/>
                </a:cubicBezTo>
                <a:cubicBezTo>
                  <a:pt x="342090" y="6029955"/>
                  <a:pt x="336185" y="6035834"/>
                  <a:pt x="328312" y="6043020"/>
                </a:cubicBezTo>
                <a:cubicBezTo>
                  <a:pt x="321751" y="6048246"/>
                  <a:pt x="313222" y="6050860"/>
                  <a:pt x="304692" y="6050206"/>
                </a:cubicBezTo>
                <a:cubicBezTo>
                  <a:pt x="289602" y="6048246"/>
                  <a:pt x="278448" y="6036488"/>
                  <a:pt x="278448" y="6021462"/>
                </a:cubicBezTo>
                <a:cubicBezTo>
                  <a:pt x="270575" y="5824824"/>
                  <a:pt x="418199" y="4614288"/>
                  <a:pt x="396547" y="4287646"/>
                </a:cubicBezTo>
                <a:cubicBezTo>
                  <a:pt x="359149" y="3727128"/>
                  <a:pt x="523831" y="2124623"/>
                  <a:pt x="555324" y="2065828"/>
                </a:cubicBezTo>
                <a:cubicBezTo>
                  <a:pt x="556637" y="2065174"/>
                  <a:pt x="557949" y="2065174"/>
                  <a:pt x="557949" y="2065174"/>
                </a:cubicBezTo>
                <a:close/>
                <a:moveTo>
                  <a:pt x="1941393" y="1229887"/>
                </a:moveTo>
                <a:lnTo>
                  <a:pt x="2023826" y="1322515"/>
                </a:lnTo>
                <a:cubicBezTo>
                  <a:pt x="2023826" y="1322515"/>
                  <a:pt x="2107558" y="1513642"/>
                  <a:pt x="2106260" y="1535168"/>
                </a:cubicBezTo>
                <a:cubicBezTo>
                  <a:pt x="2105611" y="1556694"/>
                  <a:pt x="2066666" y="1769347"/>
                  <a:pt x="2066666" y="1769347"/>
                </a:cubicBezTo>
                <a:lnTo>
                  <a:pt x="1980987" y="1934382"/>
                </a:lnTo>
                <a:cubicBezTo>
                  <a:pt x="1980987" y="1934382"/>
                  <a:pt x="1980987" y="2082456"/>
                  <a:pt x="1980987" y="2095502"/>
                </a:cubicBezTo>
                <a:cubicBezTo>
                  <a:pt x="1980338" y="2108548"/>
                  <a:pt x="1923868" y="2303589"/>
                  <a:pt x="1923868" y="2303589"/>
                </a:cubicBezTo>
                <a:cubicBezTo>
                  <a:pt x="1923868" y="2303589"/>
                  <a:pt x="1972549" y="1885458"/>
                  <a:pt x="1993320" y="1826098"/>
                </a:cubicBezTo>
                <a:cubicBezTo>
                  <a:pt x="2014739" y="1763477"/>
                  <a:pt x="2038106" y="1555390"/>
                  <a:pt x="2043948" y="1520817"/>
                </a:cubicBezTo>
                <a:cubicBezTo>
                  <a:pt x="2049141" y="1486897"/>
                  <a:pt x="1941393" y="1229887"/>
                  <a:pt x="1941393" y="1229887"/>
                </a:cubicBezTo>
                <a:close/>
                <a:moveTo>
                  <a:pt x="534912" y="996584"/>
                </a:moveTo>
                <a:cubicBezTo>
                  <a:pt x="523870" y="1048166"/>
                  <a:pt x="477751" y="1351780"/>
                  <a:pt x="469306" y="1383774"/>
                </a:cubicBezTo>
                <a:cubicBezTo>
                  <a:pt x="460862" y="1415114"/>
                  <a:pt x="405000" y="1455596"/>
                  <a:pt x="421888" y="1523501"/>
                </a:cubicBezTo>
                <a:cubicBezTo>
                  <a:pt x="438777" y="1592712"/>
                  <a:pt x="367325" y="1665841"/>
                  <a:pt x="377718" y="1697834"/>
                </a:cubicBezTo>
                <a:cubicBezTo>
                  <a:pt x="399154" y="1763780"/>
                  <a:pt x="474503" y="2165334"/>
                  <a:pt x="474503" y="2165334"/>
                </a:cubicBezTo>
                <a:cubicBezTo>
                  <a:pt x="474503" y="2165334"/>
                  <a:pt x="406299" y="2090900"/>
                  <a:pt x="415393" y="2063477"/>
                </a:cubicBezTo>
                <a:cubicBezTo>
                  <a:pt x="425136" y="2036706"/>
                  <a:pt x="388761" y="1895020"/>
                  <a:pt x="377718" y="1886532"/>
                </a:cubicBezTo>
                <a:cubicBezTo>
                  <a:pt x="366675" y="1878044"/>
                  <a:pt x="332898" y="1708281"/>
                  <a:pt x="325103" y="1695223"/>
                </a:cubicBezTo>
                <a:cubicBezTo>
                  <a:pt x="316659" y="1682817"/>
                  <a:pt x="377718" y="1599241"/>
                  <a:pt x="377718" y="1599241"/>
                </a:cubicBezTo>
                <a:lnTo>
                  <a:pt x="369274" y="1473878"/>
                </a:lnTo>
                <a:cubicBezTo>
                  <a:pt x="369274" y="1473878"/>
                  <a:pt x="419290" y="1322398"/>
                  <a:pt x="415393" y="1321745"/>
                </a:cubicBezTo>
                <a:cubicBezTo>
                  <a:pt x="412145" y="1320439"/>
                  <a:pt x="534912" y="996584"/>
                  <a:pt x="534912" y="996584"/>
                </a:cubicBezTo>
                <a:close/>
                <a:moveTo>
                  <a:pt x="2240621" y="589530"/>
                </a:moveTo>
                <a:cubicBezTo>
                  <a:pt x="2259195" y="583900"/>
                  <a:pt x="2281288" y="589938"/>
                  <a:pt x="2291762" y="612457"/>
                </a:cubicBezTo>
                <a:cubicBezTo>
                  <a:pt x="2293726" y="617026"/>
                  <a:pt x="2295690" y="620942"/>
                  <a:pt x="2296345" y="622248"/>
                </a:cubicBezTo>
                <a:cubicBezTo>
                  <a:pt x="2308128" y="642482"/>
                  <a:pt x="2326457" y="777597"/>
                  <a:pt x="2329075" y="823289"/>
                </a:cubicBezTo>
                <a:cubicBezTo>
                  <a:pt x="2332348" y="869632"/>
                  <a:pt x="2410902" y="1246258"/>
                  <a:pt x="2410902" y="1280853"/>
                </a:cubicBezTo>
                <a:cubicBezTo>
                  <a:pt x="2410902" y="1315447"/>
                  <a:pt x="2439050" y="1507350"/>
                  <a:pt x="2446906" y="1544556"/>
                </a:cubicBezTo>
                <a:cubicBezTo>
                  <a:pt x="2456070" y="1581762"/>
                  <a:pt x="2373589" y="1922487"/>
                  <a:pt x="2367698" y="2036715"/>
                </a:cubicBezTo>
                <a:cubicBezTo>
                  <a:pt x="2361806" y="2150290"/>
                  <a:pt x="2228919" y="2344151"/>
                  <a:pt x="2185715" y="2376135"/>
                </a:cubicBezTo>
                <a:cubicBezTo>
                  <a:pt x="2181787" y="2378746"/>
                  <a:pt x="2175241" y="2380704"/>
                  <a:pt x="2168695" y="2381356"/>
                </a:cubicBezTo>
                <a:cubicBezTo>
                  <a:pt x="2185715" y="2336971"/>
                  <a:pt x="2236120" y="2207077"/>
                  <a:pt x="2246594" y="2196634"/>
                </a:cubicBezTo>
                <a:cubicBezTo>
                  <a:pt x="2259686" y="2183579"/>
                  <a:pt x="2294381" y="1992329"/>
                  <a:pt x="2302891" y="1980580"/>
                </a:cubicBezTo>
                <a:cubicBezTo>
                  <a:pt x="2312055" y="1968831"/>
                  <a:pt x="2359842" y="1683587"/>
                  <a:pt x="2368352" y="1657478"/>
                </a:cubicBezTo>
                <a:cubicBezTo>
                  <a:pt x="2376862" y="1632674"/>
                  <a:pt x="2369661" y="1370277"/>
                  <a:pt x="2368352" y="1343515"/>
                </a:cubicBezTo>
                <a:cubicBezTo>
                  <a:pt x="2368352" y="1341557"/>
                  <a:pt x="2368352" y="1340251"/>
                  <a:pt x="2368352" y="1338946"/>
                </a:cubicBezTo>
                <a:cubicBezTo>
                  <a:pt x="2363770" y="1308267"/>
                  <a:pt x="2316638" y="979944"/>
                  <a:pt x="2325148" y="970153"/>
                </a:cubicBezTo>
                <a:cubicBezTo>
                  <a:pt x="2333003" y="961015"/>
                  <a:pt x="2226956" y="682952"/>
                  <a:pt x="2212554" y="645746"/>
                </a:cubicBezTo>
                <a:cubicBezTo>
                  <a:pt x="2211900" y="642482"/>
                  <a:pt x="2211245" y="639871"/>
                  <a:pt x="2210590" y="636608"/>
                </a:cubicBezTo>
                <a:cubicBezTo>
                  <a:pt x="2206990" y="612457"/>
                  <a:pt x="2222046" y="595159"/>
                  <a:pt x="2240621" y="589530"/>
                </a:cubicBezTo>
                <a:close/>
                <a:moveTo>
                  <a:pt x="1560799" y="48053"/>
                </a:moveTo>
                <a:cubicBezTo>
                  <a:pt x="1682893" y="107758"/>
                  <a:pt x="2073332" y="277033"/>
                  <a:pt x="2149723" y="310494"/>
                </a:cubicBezTo>
                <a:cubicBezTo>
                  <a:pt x="2153640" y="311807"/>
                  <a:pt x="2152987" y="317056"/>
                  <a:pt x="2148417" y="318368"/>
                </a:cubicBezTo>
                <a:lnTo>
                  <a:pt x="2043951" y="333458"/>
                </a:lnTo>
                <a:cubicBezTo>
                  <a:pt x="2042646" y="333458"/>
                  <a:pt x="2041993" y="333458"/>
                  <a:pt x="2041340" y="332802"/>
                </a:cubicBezTo>
                <a:lnTo>
                  <a:pt x="1693339" y="168776"/>
                </a:lnTo>
                <a:cubicBezTo>
                  <a:pt x="1691381" y="168120"/>
                  <a:pt x="1690075" y="166808"/>
                  <a:pt x="1688116" y="164839"/>
                </a:cubicBezTo>
                <a:lnTo>
                  <a:pt x="1556228" y="54614"/>
                </a:lnTo>
                <a:cubicBezTo>
                  <a:pt x="1552311" y="51989"/>
                  <a:pt x="1556228" y="46084"/>
                  <a:pt x="1560799" y="48053"/>
                </a:cubicBezTo>
                <a:close/>
                <a:moveTo>
                  <a:pt x="1007279" y="0"/>
                </a:moveTo>
                <a:lnTo>
                  <a:pt x="800007" y="131884"/>
                </a:lnTo>
                <a:cubicBezTo>
                  <a:pt x="799353" y="132537"/>
                  <a:pt x="798045" y="133190"/>
                  <a:pt x="797391" y="133190"/>
                </a:cubicBezTo>
                <a:cubicBezTo>
                  <a:pt x="769929" y="143636"/>
                  <a:pt x="413578" y="285314"/>
                  <a:pt x="416193" y="289231"/>
                </a:cubicBezTo>
                <a:cubicBezTo>
                  <a:pt x="418155" y="291190"/>
                  <a:pt x="422732" y="308165"/>
                  <a:pt x="427963" y="327099"/>
                </a:cubicBezTo>
                <a:cubicBezTo>
                  <a:pt x="433194" y="346033"/>
                  <a:pt x="412270" y="360396"/>
                  <a:pt x="396578" y="349297"/>
                </a:cubicBezTo>
                <a:cubicBezTo>
                  <a:pt x="386770" y="342768"/>
                  <a:pt x="373039" y="346033"/>
                  <a:pt x="367154" y="355826"/>
                </a:cubicBezTo>
                <a:lnTo>
                  <a:pt x="261230" y="532760"/>
                </a:lnTo>
                <a:cubicBezTo>
                  <a:pt x="259922" y="535371"/>
                  <a:pt x="258614" y="538636"/>
                  <a:pt x="258614" y="541900"/>
                </a:cubicBezTo>
                <a:cubicBezTo>
                  <a:pt x="255999" y="568016"/>
                  <a:pt x="244229" y="704470"/>
                  <a:pt x="233114" y="735809"/>
                </a:cubicBezTo>
                <a:cubicBezTo>
                  <a:pt x="220037" y="771718"/>
                  <a:pt x="176228" y="1010677"/>
                  <a:pt x="176228" y="1023734"/>
                </a:cubicBezTo>
                <a:cubicBezTo>
                  <a:pt x="176228" y="1036139"/>
                  <a:pt x="127843" y="1217643"/>
                  <a:pt x="123920" y="1231354"/>
                </a:cubicBezTo>
                <a:cubicBezTo>
                  <a:pt x="123920" y="1232007"/>
                  <a:pt x="123920" y="1232007"/>
                  <a:pt x="123266" y="1233313"/>
                </a:cubicBezTo>
                <a:lnTo>
                  <a:pt x="64419" y="1394577"/>
                </a:lnTo>
                <a:cubicBezTo>
                  <a:pt x="63765" y="1397188"/>
                  <a:pt x="63111" y="1400453"/>
                  <a:pt x="63111" y="1403064"/>
                </a:cubicBezTo>
                <a:cubicBezTo>
                  <a:pt x="65727" y="1431139"/>
                  <a:pt x="78804" y="1580651"/>
                  <a:pt x="63111" y="1600891"/>
                </a:cubicBezTo>
                <a:cubicBezTo>
                  <a:pt x="45457" y="1623089"/>
                  <a:pt x="76188" y="1770643"/>
                  <a:pt x="89265" y="1814386"/>
                </a:cubicBezTo>
                <a:cubicBezTo>
                  <a:pt x="102343" y="1858130"/>
                  <a:pt x="171651" y="2011560"/>
                  <a:pt x="180151" y="2045510"/>
                </a:cubicBezTo>
                <a:cubicBezTo>
                  <a:pt x="182767" y="2054650"/>
                  <a:pt x="186036" y="2074890"/>
                  <a:pt x="189959" y="2099700"/>
                </a:cubicBezTo>
                <a:cubicBezTo>
                  <a:pt x="193882" y="2123857"/>
                  <a:pt x="161190" y="2133650"/>
                  <a:pt x="150728" y="2111452"/>
                </a:cubicBezTo>
                <a:cubicBezTo>
                  <a:pt x="93842" y="1985444"/>
                  <a:pt x="18649" y="1819609"/>
                  <a:pt x="11457" y="1792841"/>
                </a:cubicBezTo>
                <a:cubicBezTo>
                  <a:pt x="-4890" y="1733428"/>
                  <a:pt x="-8813" y="1559106"/>
                  <a:pt x="34341" y="1402412"/>
                </a:cubicBezTo>
                <a:cubicBezTo>
                  <a:pt x="48726" y="1348222"/>
                  <a:pt x="249460" y="464859"/>
                  <a:pt x="252076" y="453107"/>
                </a:cubicBezTo>
                <a:cubicBezTo>
                  <a:pt x="255345" y="442008"/>
                  <a:pt x="335115" y="338198"/>
                  <a:pt x="352769" y="292496"/>
                </a:cubicBezTo>
                <a:cubicBezTo>
                  <a:pt x="369770" y="246793"/>
                  <a:pt x="938624" y="34604"/>
                  <a:pt x="10072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961774" y="2235897"/>
            <a:ext cx="266359" cy="130947"/>
          </a:xfrm>
          <a:custGeom>
            <a:avLst/>
            <a:gdLst/>
            <a:ahLst/>
            <a:cxnLst/>
            <a:rect l="l" t="t" r="r" b="b"/>
            <a:pathLst>
              <a:path w="791" h="387" extrusionOk="0">
                <a:moveTo>
                  <a:pt x="790" y="386"/>
                </a:moveTo>
                <a:lnTo>
                  <a:pt x="790" y="386"/>
                </a:lnTo>
                <a:cubicBezTo>
                  <a:pt x="790" y="386"/>
                  <a:pt x="785" y="261"/>
                  <a:pt x="749" y="215"/>
                </a:cubicBezTo>
                <a:lnTo>
                  <a:pt x="749" y="215"/>
                </a:lnTo>
                <a:cubicBezTo>
                  <a:pt x="713" y="168"/>
                  <a:pt x="261" y="0"/>
                  <a:pt x="13" y="195"/>
                </a:cubicBezTo>
                <a:lnTo>
                  <a:pt x="0" y="342"/>
                </a:lnTo>
                <a:lnTo>
                  <a:pt x="0" y="342"/>
                </a:lnTo>
                <a:cubicBezTo>
                  <a:pt x="0" y="342"/>
                  <a:pt x="726" y="344"/>
                  <a:pt x="790" y="38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3702337" y="1189200"/>
            <a:ext cx="1492091" cy="1489875"/>
          </a:xfrm>
          <a:custGeom>
            <a:avLst/>
            <a:gdLst/>
            <a:ahLst/>
            <a:cxnLst/>
            <a:rect l="l" t="t" r="r" b="b"/>
            <a:pathLst>
              <a:path w="2966" h="2965" extrusionOk="0">
                <a:moveTo>
                  <a:pt x="2965" y="1482"/>
                </a:moveTo>
                <a:lnTo>
                  <a:pt x="2965" y="1482"/>
                </a:lnTo>
                <a:cubicBezTo>
                  <a:pt x="2965" y="2301"/>
                  <a:pt x="2301" y="2964"/>
                  <a:pt x="1482" y="2964"/>
                </a:cubicBezTo>
                <a:lnTo>
                  <a:pt x="1482" y="2964"/>
                </a:lnTo>
                <a:cubicBezTo>
                  <a:pt x="663" y="2964"/>
                  <a:pt x="0" y="2301"/>
                  <a:pt x="0" y="1482"/>
                </a:cubicBezTo>
                <a:lnTo>
                  <a:pt x="0" y="1482"/>
                </a:lnTo>
                <a:cubicBezTo>
                  <a:pt x="0" y="664"/>
                  <a:pt x="663" y="0"/>
                  <a:pt x="1482" y="0"/>
                </a:cubicBezTo>
                <a:lnTo>
                  <a:pt x="1482" y="0"/>
                </a:lnTo>
                <a:cubicBezTo>
                  <a:pt x="2301" y="0"/>
                  <a:pt x="2965" y="664"/>
                  <a:pt x="2965" y="1482"/>
                </a:cubicBezTo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6950835" y="1189200"/>
            <a:ext cx="1492091" cy="1489875"/>
          </a:xfrm>
          <a:custGeom>
            <a:avLst/>
            <a:gdLst/>
            <a:ahLst/>
            <a:cxnLst/>
            <a:rect l="l" t="t" r="r" b="b"/>
            <a:pathLst>
              <a:path w="2966" h="2965" extrusionOk="0">
                <a:moveTo>
                  <a:pt x="2965" y="1482"/>
                </a:moveTo>
                <a:lnTo>
                  <a:pt x="2965" y="1482"/>
                </a:lnTo>
                <a:cubicBezTo>
                  <a:pt x="2965" y="2301"/>
                  <a:pt x="2302" y="2964"/>
                  <a:pt x="1483" y="2964"/>
                </a:cubicBezTo>
                <a:lnTo>
                  <a:pt x="1483" y="2964"/>
                </a:lnTo>
                <a:cubicBezTo>
                  <a:pt x="664" y="2964"/>
                  <a:pt x="0" y="2301"/>
                  <a:pt x="0" y="1482"/>
                </a:cubicBezTo>
                <a:lnTo>
                  <a:pt x="0" y="1482"/>
                </a:lnTo>
                <a:cubicBezTo>
                  <a:pt x="0" y="664"/>
                  <a:pt x="664" y="0"/>
                  <a:pt x="1483" y="0"/>
                </a:cubicBezTo>
                <a:lnTo>
                  <a:pt x="1483" y="0"/>
                </a:lnTo>
                <a:cubicBezTo>
                  <a:pt x="2302" y="0"/>
                  <a:pt x="2965" y="664"/>
                  <a:pt x="2965" y="1482"/>
                </a:cubic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84400" tIns="42175" rIns="84400" bIns="42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4"/>
              <a:buFont typeface="Arial"/>
              <a:buNone/>
            </a:pPr>
            <a:endParaRPr sz="301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8442925" y="2055250"/>
            <a:ext cx="3288900" cy="4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sistema solo puede ser utilizado dentro del entorno laboral definido.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Generación de evaluaciones limitada a contenidos en formato PDF.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Evaluaciones con máximo de 3 intentos por usuario.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Alcance temporal acotado al periodo de desarrollo (Agosto-Diciembre 2025).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4210731" y="1560327"/>
            <a:ext cx="475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175" rIns="84400" bIns="4217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4"/>
              <a:buFont typeface="Arial"/>
              <a:buNone/>
            </a:pPr>
            <a:r>
              <a:rPr lang="en-US" sz="4154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7503853" y="1551152"/>
            <a:ext cx="4770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400" tIns="42175" rIns="84400" bIns="4217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4"/>
              <a:buFont typeface="Arial"/>
              <a:buNone/>
            </a:pPr>
            <a:r>
              <a:rPr lang="en-US" sz="4154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sz="1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1500296" y="1426512"/>
            <a:ext cx="148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Alcances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325725" y="2055238"/>
            <a:ext cx="3568800" cy="4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 controlado mediante autenticación robusta y verificación en dos pasos.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Evaluaciones generadas automáticamente desde PDF usando Gemini AI.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Certificación inmediata tras aprobación,historial completo de capacitaciones.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Implementación basada en metodología ágil, entregas incrementales en 5 sprints.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9298721" y="1426512"/>
            <a:ext cx="148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Limitaciones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7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/>
        </p:nvSpPr>
        <p:spPr>
          <a:xfrm>
            <a:off x="3607200" y="659560"/>
            <a:ext cx="4977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15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2031517" y="1692187"/>
            <a:ext cx="1623554" cy="716222"/>
          </a:xfrm>
          <a:custGeom>
            <a:avLst/>
            <a:gdLst/>
            <a:ahLst/>
            <a:cxnLst/>
            <a:rect l="l" t="t" r="r" b="b"/>
            <a:pathLst>
              <a:path w="4007" h="1767" extrusionOk="0">
                <a:moveTo>
                  <a:pt x="0" y="221"/>
                </a:moveTo>
                <a:lnTo>
                  <a:pt x="0" y="0"/>
                </a:lnTo>
                <a:lnTo>
                  <a:pt x="0" y="0"/>
                </a:lnTo>
                <a:cubicBezTo>
                  <a:pt x="1572" y="34"/>
                  <a:pt x="2988" y="651"/>
                  <a:pt x="4006" y="1627"/>
                </a:cubicBezTo>
                <a:lnTo>
                  <a:pt x="4006" y="1627"/>
                </a:lnTo>
                <a:lnTo>
                  <a:pt x="3855" y="1766"/>
                </a:lnTo>
                <a:lnTo>
                  <a:pt x="3855" y="1766"/>
                </a:lnTo>
                <a:cubicBezTo>
                  <a:pt x="2915" y="861"/>
                  <a:pt x="1463" y="256"/>
                  <a:pt x="0" y="221"/>
                </a:cubicBezTo>
                <a:lnTo>
                  <a:pt x="0" y="221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23"/>
          <p:cNvCxnSpPr/>
          <p:nvPr/>
        </p:nvCxnSpPr>
        <p:spPr>
          <a:xfrm rot="10800000" flipH="1">
            <a:off x="3595486" y="2207225"/>
            <a:ext cx="202148" cy="1964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3"/>
          <p:cNvSpPr/>
          <p:nvPr/>
        </p:nvSpPr>
        <p:spPr>
          <a:xfrm>
            <a:off x="3699724" y="1693974"/>
            <a:ext cx="623345" cy="623345"/>
          </a:xfrm>
          <a:custGeom>
            <a:avLst/>
            <a:gdLst/>
            <a:ahLst/>
            <a:cxnLst/>
            <a:rect l="l" t="t" r="r" b="b"/>
            <a:pathLst>
              <a:path w="1540" h="1540" extrusionOk="0">
                <a:moveTo>
                  <a:pt x="0" y="770"/>
                </a:moveTo>
                <a:cubicBezTo>
                  <a:pt x="0" y="345"/>
                  <a:pt x="345" y="0"/>
                  <a:pt x="770" y="0"/>
                </a:cubicBezTo>
                <a:lnTo>
                  <a:pt x="770" y="0"/>
                </a:lnTo>
                <a:lnTo>
                  <a:pt x="770" y="0"/>
                </a:lnTo>
                <a:cubicBezTo>
                  <a:pt x="1195" y="0"/>
                  <a:pt x="1539" y="345"/>
                  <a:pt x="1539" y="770"/>
                </a:cubicBezTo>
                <a:lnTo>
                  <a:pt x="1539" y="770"/>
                </a:lnTo>
                <a:lnTo>
                  <a:pt x="1539" y="770"/>
                </a:lnTo>
                <a:cubicBezTo>
                  <a:pt x="1539" y="1195"/>
                  <a:pt x="1195" y="1539"/>
                  <a:pt x="770" y="1539"/>
                </a:cubicBezTo>
                <a:lnTo>
                  <a:pt x="770" y="1539"/>
                </a:lnTo>
                <a:lnTo>
                  <a:pt x="770" y="1539"/>
                </a:lnTo>
                <a:cubicBezTo>
                  <a:pt x="345" y="1539"/>
                  <a:pt x="0" y="1195"/>
                  <a:pt x="0" y="770"/>
                </a:cubicBezTo>
                <a:lnTo>
                  <a:pt x="0" y="77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2031517" y="1906518"/>
            <a:ext cx="2104012" cy="2050429"/>
          </a:xfrm>
          <a:custGeom>
            <a:avLst/>
            <a:gdLst/>
            <a:ahLst/>
            <a:cxnLst/>
            <a:rect l="l" t="t" r="r" b="b"/>
            <a:pathLst>
              <a:path w="5194" h="5063" extrusionOk="0">
                <a:moveTo>
                  <a:pt x="0" y="232"/>
                </a:moveTo>
                <a:lnTo>
                  <a:pt x="0" y="0"/>
                </a:lnTo>
                <a:lnTo>
                  <a:pt x="0" y="0"/>
                </a:lnTo>
                <a:cubicBezTo>
                  <a:pt x="1431" y="76"/>
                  <a:pt x="2714" y="638"/>
                  <a:pt x="3647" y="1504"/>
                </a:cubicBezTo>
                <a:lnTo>
                  <a:pt x="3647" y="1504"/>
                </a:lnTo>
                <a:lnTo>
                  <a:pt x="3647" y="1504"/>
                </a:lnTo>
                <a:cubicBezTo>
                  <a:pt x="4605" y="2393"/>
                  <a:pt x="5193" y="3602"/>
                  <a:pt x="5193" y="4933"/>
                </a:cubicBezTo>
                <a:lnTo>
                  <a:pt x="5193" y="4933"/>
                </a:lnTo>
                <a:lnTo>
                  <a:pt x="5193" y="4933"/>
                </a:lnTo>
                <a:cubicBezTo>
                  <a:pt x="5193" y="4976"/>
                  <a:pt x="5193" y="5019"/>
                  <a:pt x="5191" y="5062"/>
                </a:cubicBezTo>
                <a:lnTo>
                  <a:pt x="5191" y="5062"/>
                </a:lnTo>
                <a:lnTo>
                  <a:pt x="5191" y="5062"/>
                </a:lnTo>
                <a:cubicBezTo>
                  <a:pt x="5191" y="5062"/>
                  <a:pt x="4964" y="5046"/>
                  <a:pt x="4964" y="5003"/>
                </a:cubicBezTo>
                <a:lnTo>
                  <a:pt x="4964" y="5003"/>
                </a:lnTo>
                <a:lnTo>
                  <a:pt x="4964" y="5003"/>
                </a:lnTo>
                <a:cubicBezTo>
                  <a:pt x="4964" y="3812"/>
                  <a:pt x="4401" y="2486"/>
                  <a:pt x="3547" y="1689"/>
                </a:cubicBezTo>
                <a:lnTo>
                  <a:pt x="3547" y="1689"/>
                </a:lnTo>
                <a:lnTo>
                  <a:pt x="3547" y="1689"/>
                </a:lnTo>
                <a:cubicBezTo>
                  <a:pt x="2716" y="914"/>
                  <a:pt x="1315" y="319"/>
                  <a:pt x="0" y="232"/>
                </a:cubicBezTo>
                <a:lnTo>
                  <a:pt x="0" y="23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23"/>
          <p:cNvCxnSpPr/>
          <p:nvPr/>
        </p:nvCxnSpPr>
        <p:spPr>
          <a:xfrm>
            <a:off x="4046588" y="3936059"/>
            <a:ext cx="196107" cy="20889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23"/>
          <p:cNvSpPr/>
          <p:nvPr/>
        </p:nvSpPr>
        <p:spPr>
          <a:xfrm>
            <a:off x="4242695" y="3640810"/>
            <a:ext cx="623345" cy="623345"/>
          </a:xfrm>
          <a:custGeom>
            <a:avLst/>
            <a:gdLst/>
            <a:ahLst/>
            <a:cxnLst/>
            <a:rect l="l" t="t" r="r" b="b"/>
            <a:pathLst>
              <a:path w="1541" h="1539" extrusionOk="0">
                <a:moveTo>
                  <a:pt x="0" y="769"/>
                </a:moveTo>
                <a:cubicBezTo>
                  <a:pt x="0" y="344"/>
                  <a:pt x="345" y="0"/>
                  <a:pt x="770" y="0"/>
                </a:cubicBezTo>
                <a:lnTo>
                  <a:pt x="770" y="0"/>
                </a:lnTo>
                <a:lnTo>
                  <a:pt x="770" y="0"/>
                </a:lnTo>
                <a:cubicBezTo>
                  <a:pt x="1195" y="0"/>
                  <a:pt x="1540" y="344"/>
                  <a:pt x="1540" y="769"/>
                </a:cubicBezTo>
                <a:lnTo>
                  <a:pt x="1540" y="769"/>
                </a:lnTo>
                <a:lnTo>
                  <a:pt x="1540" y="769"/>
                </a:lnTo>
                <a:cubicBezTo>
                  <a:pt x="1540" y="1193"/>
                  <a:pt x="1195" y="1538"/>
                  <a:pt x="770" y="1538"/>
                </a:cubicBezTo>
                <a:lnTo>
                  <a:pt x="770" y="1538"/>
                </a:lnTo>
                <a:lnTo>
                  <a:pt x="770" y="1538"/>
                </a:lnTo>
                <a:cubicBezTo>
                  <a:pt x="345" y="1538"/>
                  <a:pt x="0" y="1193"/>
                  <a:pt x="0" y="769"/>
                </a:cubicBezTo>
                <a:lnTo>
                  <a:pt x="0" y="76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2031517" y="2111919"/>
            <a:ext cx="1857532" cy="3088146"/>
          </a:xfrm>
          <a:custGeom>
            <a:avLst/>
            <a:gdLst/>
            <a:ahLst/>
            <a:cxnLst/>
            <a:rect l="l" t="t" r="r" b="b"/>
            <a:pathLst>
              <a:path w="4585" h="7626" extrusionOk="0">
                <a:moveTo>
                  <a:pt x="0" y="225"/>
                </a:moveTo>
                <a:lnTo>
                  <a:pt x="0" y="0"/>
                </a:lnTo>
                <a:lnTo>
                  <a:pt x="0" y="0"/>
                </a:lnTo>
                <a:cubicBezTo>
                  <a:pt x="1277" y="48"/>
                  <a:pt x="2425" y="560"/>
                  <a:pt x="3252" y="1359"/>
                </a:cubicBezTo>
                <a:lnTo>
                  <a:pt x="3252" y="1359"/>
                </a:lnTo>
                <a:lnTo>
                  <a:pt x="3252" y="1359"/>
                </a:lnTo>
                <a:cubicBezTo>
                  <a:pt x="4077" y="2156"/>
                  <a:pt x="4584" y="3237"/>
                  <a:pt x="4584" y="4428"/>
                </a:cubicBezTo>
                <a:lnTo>
                  <a:pt x="4584" y="4428"/>
                </a:lnTo>
                <a:lnTo>
                  <a:pt x="4584" y="4428"/>
                </a:lnTo>
                <a:cubicBezTo>
                  <a:pt x="4584" y="4472"/>
                  <a:pt x="4583" y="4515"/>
                  <a:pt x="4582" y="4558"/>
                </a:cubicBezTo>
                <a:lnTo>
                  <a:pt x="4582" y="4558"/>
                </a:lnTo>
                <a:lnTo>
                  <a:pt x="4582" y="4558"/>
                </a:lnTo>
                <a:cubicBezTo>
                  <a:pt x="4544" y="5762"/>
                  <a:pt x="3988" y="6846"/>
                  <a:pt x="3113" y="7625"/>
                </a:cubicBezTo>
                <a:lnTo>
                  <a:pt x="3113" y="7625"/>
                </a:lnTo>
                <a:lnTo>
                  <a:pt x="2945" y="7478"/>
                </a:lnTo>
                <a:lnTo>
                  <a:pt x="2945" y="7478"/>
                </a:lnTo>
                <a:cubicBezTo>
                  <a:pt x="3728" y="6785"/>
                  <a:pt x="4272" y="5665"/>
                  <a:pt x="4309" y="4593"/>
                </a:cubicBezTo>
                <a:lnTo>
                  <a:pt x="4309" y="4593"/>
                </a:lnTo>
                <a:lnTo>
                  <a:pt x="4309" y="4593"/>
                </a:lnTo>
                <a:cubicBezTo>
                  <a:pt x="4311" y="4550"/>
                  <a:pt x="4312" y="4506"/>
                  <a:pt x="4312" y="4464"/>
                </a:cubicBezTo>
                <a:lnTo>
                  <a:pt x="4312" y="4464"/>
                </a:lnTo>
                <a:lnTo>
                  <a:pt x="4312" y="4464"/>
                </a:lnTo>
                <a:cubicBezTo>
                  <a:pt x="4312" y="3404"/>
                  <a:pt x="3795" y="2239"/>
                  <a:pt x="3063" y="1529"/>
                </a:cubicBezTo>
                <a:lnTo>
                  <a:pt x="3063" y="1529"/>
                </a:lnTo>
                <a:lnTo>
                  <a:pt x="3063" y="1529"/>
                </a:lnTo>
                <a:cubicBezTo>
                  <a:pt x="2328" y="816"/>
                  <a:pt x="1152" y="282"/>
                  <a:pt x="0" y="225"/>
                </a:cubicBezTo>
                <a:lnTo>
                  <a:pt x="0" y="22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3223977" y="5141125"/>
            <a:ext cx="223686" cy="194684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23"/>
          <p:cNvSpPr/>
          <p:nvPr/>
        </p:nvSpPr>
        <p:spPr>
          <a:xfrm>
            <a:off x="3376441" y="5217925"/>
            <a:ext cx="623346" cy="623345"/>
          </a:xfrm>
          <a:custGeom>
            <a:avLst/>
            <a:gdLst/>
            <a:ahLst/>
            <a:cxnLst/>
            <a:rect l="l" t="t" r="r" b="b"/>
            <a:pathLst>
              <a:path w="1540" h="1541" extrusionOk="0">
                <a:moveTo>
                  <a:pt x="0" y="770"/>
                </a:moveTo>
                <a:cubicBezTo>
                  <a:pt x="0" y="345"/>
                  <a:pt x="345" y="0"/>
                  <a:pt x="770" y="0"/>
                </a:cubicBezTo>
                <a:lnTo>
                  <a:pt x="770" y="0"/>
                </a:lnTo>
                <a:lnTo>
                  <a:pt x="770" y="0"/>
                </a:lnTo>
                <a:cubicBezTo>
                  <a:pt x="1195" y="0"/>
                  <a:pt x="1539" y="345"/>
                  <a:pt x="1539" y="770"/>
                </a:cubicBezTo>
                <a:lnTo>
                  <a:pt x="1539" y="770"/>
                </a:lnTo>
                <a:lnTo>
                  <a:pt x="1539" y="770"/>
                </a:lnTo>
                <a:cubicBezTo>
                  <a:pt x="1539" y="1196"/>
                  <a:pt x="1195" y="1540"/>
                  <a:pt x="770" y="1540"/>
                </a:cubicBezTo>
                <a:lnTo>
                  <a:pt x="770" y="1540"/>
                </a:lnTo>
                <a:lnTo>
                  <a:pt x="770" y="1540"/>
                </a:lnTo>
                <a:cubicBezTo>
                  <a:pt x="345" y="1540"/>
                  <a:pt x="0" y="1196"/>
                  <a:pt x="0" y="770"/>
                </a:cubicBezTo>
                <a:lnTo>
                  <a:pt x="0" y="77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1935068" y="2347682"/>
            <a:ext cx="1684281" cy="3091718"/>
          </a:xfrm>
          <a:custGeom>
            <a:avLst/>
            <a:gdLst/>
            <a:ahLst/>
            <a:cxnLst/>
            <a:rect l="l" t="t" r="r" b="b"/>
            <a:pathLst>
              <a:path w="4160" h="7634" extrusionOk="0">
                <a:moveTo>
                  <a:pt x="238" y="232"/>
                </a:moveTo>
                <a:lnTo>
                  <a:pt x="238" y="0"/>
                </a:lnTo>
                <a:lnTo>
                  <a:pt x="238" y="0"/>
                </a:lnTo>
                <a:cubicBezTo>
                  <a:pt x="1326" y="57"/>
                  <a:pt x="2301" y="497"/>
                  <a:pt x="3008" y="1176"/>
                </a:cubicBezTo>
                <a:lnTo>
                  <a:pt x="3008" y="1176"/>
                </a:lnTo>
                <a:lnTo>
                  <a:pt x="3008" y="1176"/>
                </a:lnTo>
                <a:cubicBezTo>
                  <a:pt x="3721" y="1862"/>
                  <a:pt x="4159" y="2791"/>
                  <a:pt x="4159" y="3814"/>
                </a:cubicBezTo>
                <a:lnTo>
                  <a:pt x="4159" y="3814"/>
                </a:lnTo>
                <a:lnTo>
                  <a:pt x="4159" y="3814"/>
                </a:lnTo>
                <a:cubicBezTo>
                  <a:pt x="4159" y="3856"/>
                  <a:pt x="4158" y="3898"/>
                  <a:pt x="4156" y="3939"/>
                </a:cubicBezTo>
                <a:lnTo>
                  <a:pt x="4156" y="3939"/>
                </a:lnTo>
                <a:lnTo>
                  <a:pt x="4156" y="3939"/>
                </a:lnTo>
                <a:cubicBezTo>
                  <a:pt x="4120" y="4975"/>
                  <a:pt x="3634" y="5907"/>
                  <a:pt x="2871" y="6576"/>
                </a:cubicBezTo>
                <a:lnTo>
                  <a:pt x="2871" y="6576"/>
                </a:lnTo>
                <a:lnTo>
                  <a:pt x="2871" y="6576"/>
                </a:lnTo>
                <a:cubicBezTo>
                  <a:pt x="2125" y="7231"/>
                  <a:pt x="1113" y="7633"/>
                  <a:pt x="0" y="7633"/>
                </a:cubicBezTo>
                <a:lnTo>
                  <a:pt x="0" y="7633"/>
                </a:lnTo>
                <a:lnTo>
                  <a:pt x="0" y="7438"/>
                </a:lnTo>
                <a:lnTo>
                  <a:pt x="0" y="7438"/>
                </a:lnTo>
                <a:cubicBezTo>
                  <a:pt x="2074" y="7438"/>
                  <a:pt x="3908" y="5719"/>
                  <a:pt x="3908" y="3814"/>
                </a:cubicBezTo>
                <a:lnTo>
                  <a:pt x="3908" y="3814"/>
                </a:lnTo>
                <a:lnTo>
                  <a:pt x="3908" y="3814"/>
                </a:lnTo>
                <a:cubicBezTo>
                  <a:pt x="3908" y="1982"/>
                  <a:pt x="2213" y="354"/>
                  <a:pt x="238" y="232"/>
                </a:cubicBezTo>
                <a:lnTo>
                  <a:pt x="238" y="232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863625" y="5575143"/>
            <a:ext cx="623345" cy="623345"/>
          </a:xfrm>
          <a:custGeom>
            <a:avLst/>
            <a:gdLst/>
            <a:ahLst/>
            <a:cxnLst/>
            <a:rect l="l" t="t" r="r" b="b"/>
            <a:pathLst>
              <a:path w="1541" h="1541" extrusionOk="0">
                <a:moveTo>
                  <a:pt x="0" y="770"/>
                </a:moveTo>
                <a:cubicBezTo>
                  <a:pt x="0" y="345"/>
                  <a:pt x="344" y="0"/>
                  <a:pt x="770" y="0"/>
                </a:cubicBezTo>
                <a:lnTo>
                  <a:pt x="770" y="0"/>
                </a:lnTo>
                <a:lnTo>
                  <a:pt x="770" y="0"/>
                </a:lnTo>
                <a:cubicBezTo>
                  <a:pt x="1195" y="0"/>
                  <a:pt x="1540" y="345"/>
                  <a:pt x="1540" y="770"/>
                </a:cubicBezTo>
                <a:lnTo>
                  <a:pt x="1540" y="770"/>
                </a:lnTo>
                <a:lnTo>
                  <a:pt x="1540" y="770"/>
                </a:lnTo>
                <a:cubicBezTo>
                  <a:pt x="1540" y="1195"/>
                  <a:pt x="1195" y="1540"/>
                  <a:pt x="770" y="1540"/>
                </a:cubicBezTo>
                <a:lnTo>
                  <a:pt x="770" y="1540"/>
                </a:lnTo>
                <a:lnTo>
                  <a:pt x="770" y="1540"/>
                </a:lnTo>
                <a:cubicBezTo>
                  <a:pt x="344" y="1540"/>
                  <a:pt x="0" y="1195"/>
                  <a:pt x="0" y="770"/>
                </a:cubicBezTo>
                <a:lnTo>
                  <a:pt x="0" y="77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6"/>
              <a:buFont typeface="Arial"/>
              <a:buNone/>
            </a:pPr>
            <a:endParaRPr sz="326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3"/>
          <p:cNvCxnSpPr/>
          <p:nvPr/>
        </p:nvCxnSpPr>
        <p:spPr>
          <a:xfrm>
            <a:off x="1935068" y="5360012"/>
            <a:ext cx="1" cy="40053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23"/>
          <p:cNvSpPr/>
          <p:nvPr/>
        </p:nvSpPr>
        <p:spPr>
          <a:xfrm>
            <a:off x="3860123" y="1868126"/>
            <a:ext cx="302546" cy="2750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052599" y="5756975"/>
            <a:ext cx="302547" cy="3025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3536840" y="5405119"/>
            <a:ext cx="302547" cy="247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4403094" y="3801209"/>
            <a:ext cx="302547" cy="3025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5219700" y="1682975"/>
            <a:ext cx="5989800" cy="4539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 proyecto se desarrolló en la metodología ágil para gestionar proyectos, especialmente en desarrollo de software. 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 basa en ciclos cortos llamados sprints, Con roles definidos (Scrum Master, Product Owner, Equipo de Desarrollo) y eventos clave (planificación, reunión diaria, revisión y retrospectiva). 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Promueve la flexibilidad y entrega de valor continúa.  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"/>
          <p:cNvSpPr/>
          <p:nvPr/>
        </p:nvSpPr>
        <p:spPr>
          <a:xfrm>
            <a:off x="909178" y="281150"/>
            <a:ext cx="89361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425" tIns="23425" rIns="23425" bIns="23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0"/>
              <a:buFont typeface="Arial"/>
              <a:buNone/>
            </a:pPr>
            <a:r>
              <a:rPr lang="en-US" sz="260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Cronograma para el desarrollo (Sprint-Backlog)</a:t>
            </a:r>
            <a:endParaRPr sz="2600" i="0" u="none" strike="noStrike" cap="none">
              <a:solidFill>
                <a:schemeClr val="dk2"/>
              </a:solidFill>
              <a:highlight>
                <a:srgbClr val="6E266D"/>
              </a:highlight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198" name="Google Shape;198;p1"/>
          <p:cNvCxnSpPr/>
          <p:nvPr/>
        </p:nvCxnSpPr>
        <p:spPr>
          <a:xfrm>
            <a:off x="2102739" y="1044303"/>
            <a:ext cx="9000" cy="5378100"/>
          </a:xfrm>
          <a:prstGeom prst="straightConnector1">
            <a:avLst/>
          </a:prstGeom>
          <a:noFill/>
          <a:ln w="9525" cap="flat" cmpd="sng">
            <a:solidFill>
              <a:srgbClr val="00206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1"/>
          <p:cNvCxnSpPr/>
          <p:nvPr/>
        </p:nvCxnSpPr>
        <p:spPr>
          <a:xfrm>
            <a:off x="3941444" y="1056612"/>
            <a:ext cx="2100" cy="5357700"/>
          </a:xfrm>
          <a:prstGeom prst="straightConnector1">
            <a:avLst/>
          </a:prstGeom>
          <a:noFill/>
          <a:ln w="9525" cap="flat" cmpd="sng">
            <a:solidFill>
              <a:srgbClr val="00206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1"/>
          <p:cNvCxnSpPr/>
          <p:nvPr/>
        </p:nvCxnSpPr>
        <p:spPr>
          <a:xfrm flipH="1">
            <a:off x="5777382" y="1047610"/>
            <a:ext cx="11700" cy="5386200"/>
          </a:xfrm>
          <a:prstGeom prst="straightConnector1">
            <a:avLst/>
          </a:prstGeom>
          <a:noFill/>
          <a:ln w="9525" cap="flat" cmpd="sng">
            <a:solidFill>
              <a:srgbClr val="00206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1"/>
          <p:cNvCxnSpPr/>
          <p:nvPr/>
        </p:nvCxnSpPr>
        <p:spPr>
          <a:xfrm flipH="1">
            <a:off x="7566147" y="1030221"/>
            <a:ext cx="1500" cy="5438700"/>
          </a:xfrm>
          <a:prstGeom prst="straightConnector1">
            <a:avLst/>
          </a:prstGeom>
          <a:noFill/>
          <a:ln w="9525" cap="flat" cmpd="sng">
            <a:solidFill>
              <a:srgbClr val="00206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1"/>
          <p:cNvSpPr/>
          <p:nvPr/>
        </p:nvSpPr>
        <p:spPr>
          <a:xfrm>
            <a:off x="1205456" y="2330266"/>
            <a:ext cx="9472800" cy="1045200"/>
          </a:xfrm>
          <a:prstGeom prst="rect">
            <a:avLst/>
          </a:prstGeom>
          <a:solidFill>
            <a:srgbClr val="002060">
              <a:alpha val="14509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"/>
          <p:cNvSpPr/>
          <p:nvPr/>
        </p:nvSpPr>
        <p:spPr>
          <a:xfrm>
            <a:off x="406435" y="2406207"/>
            <a:ext cx="717000" cy="981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437272" y="2505015"/>
            <a:ext cx="6678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r>
              <a:rPr lang="en-US" sz="876" b="0" i="0" u="none" strike="noStrike" cap="none">
                <a:solidFill>
                  <a:srgbClr val="20386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Segundo Sprint</a:t>
            </a: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205" name="Google Shape;205;p1"/>
          <p:cNvCxnSpPr/>
          <p:nvPr/>
        </p:nvCxnSpPr>
        <p:spPr>
          <a:xfrm flipH="1">
            <a:off x="3020981" y="806681"/>
            <a:ext cx="7200" cy="5619300"/>
          </a:xfrm>
          <a:prstGeom prst="straightConnector1">
            <a:avLst/>
          </a:prstGeom>
          <a:noFill/>
          <a:ln w="25025" cap="flat" cmpd="sng">
            <a:solidFill>
              <a:srgbClr val="00000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1"/>
          <p:cNvCxnSpPr/>
          <p:nvPr/>
        </p:nvCxnSpPr>
        <p:spPr>
          <a:xfrm>
            <a:off x="9397885" y="1047622"/>
            <a:ext cx="2400" cy="5422800"/>
          </a:xfrm>
          <a:prstGeom prst="straightConnector1">
            <a:avLst/>
          </a:prstGeom>
          <a:noFill/>
          <a:ln w="9525" cap="flat" cmpd="sng">
            <a:solidFill>
              <a:srgbClr val="00206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1"/>
          <p:cNvSpPr/>
          <p:nvPr/>
        </p:nvSpPr>
        <p:spPr>
          <a:xfrm>
            <a:off x="406425" y="1357307"/>
            <a:ext cx="717000" cy="9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437272" y="1456122"/>
            <a:ext cx="6678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r>
              <a:rPr lang="en-US" sz="876" b="0" i="0" u="none" strike="noStrike" cap="none">
                <a:solidFill>
                  <a:srgbClr val="20386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Primer Sprint</a:t>
            </a: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9" name="Google Shape;209;p1"/>
          <p:cNvSpPr/>
          <p:nvPr/>
        </p:nvSpPr>
        <p:spPr>
          <a:xfrm>
            <a:off x="1189766" y="1291126"/>
            <a:ext cx="9472800" cy="981900"/>
          </a:xfrm>
          <a:prstGeom prst="rect">
            <a:avLst/>
          </a:prstGeom>
          <a:solidFill>
            <a:srgbClr val="F4B081">
              <a:alpha val="49019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"/>
          <p:cNvSpPr/>
          <p:nvPr/>
        </p:nvSpPr>
        <p:spPr>
          <a:xfrm>
            <a:off x="406425" y="3523746"/>
            <a:ext cx="717000" cy="918300"/>
          </a:xfrm>
          <a:prstGeom prst="rect">
            <a:avLst/>
          </a:prstGeom>
          <a:solidFill>
            <a:srgbClr val="B70000">
              <a:alpha val="49019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"/>
          <p:cNvSpPr txBox="1"/>
          <p:nvPr/>
        </p:nvSpPr>
        <p:spPr>
          <a:xfrm>
            <a:off x="437272" y="3622560"/>
            <a:ext cx="6678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r>
              <a:rPr lang="en-US" sz="876" b="0" i="0" u="none" strike="noStrike" cap="none">
                <a:solidFill>
                  <a:srgbClr val="20386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Tercer Sprint</a:t>
            </a: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1189766" y="3457563"/>
            <a:ext cx="9472800" cy="981900"/>
          </a:xfrm>
          <a:prstGeom prst="rect">
            <a:avLst/>
          </a:prstGeom>
          <a:solidFill>
            <a:srgbClr val="B70000">
              <a:alpha val="23137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406425" y="4575191"/>
            <a:ext cx="717000" cy="91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"/>
          <p:cNvSpPr txBox="1"/>
          <p:nvPr/>
        </p:nvSpPr>
        <p:spPr>
          <a:xfrm>
            <a:off x="437272" y="4674006"/>
            <a:ext cx="6678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r>
              <a:rPr lang="en-US" sz="876" b="0" i="0" u="none" strike="noStrike" cap="none">
                <a:solidFill>
                  <a:srgbClr val="20386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Cuarto Sprint</a:t>
            </a: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5" name="Google Shape;215;p1"/>
          <p:cNvSpPr/>
          <p:nvPr/>
        </p:nvSpPr>
        <p:spPr>
          <a:xfrm>
            <a:off x="1189766" y="4509007"/>
            <a:ext cx="9472800" cy="981900"/>
          </a:xfrm>
          <a:prstGeom prst="rect">
            <a:avLst/>
          </a:prstGeom>
          <a:solidFill>
            <a:srgbClr val="13B700">
              <a:alpha val="14509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"/>
          <p:cNvSpPr/>
          <p:nvPr/>
        </p:nvSpPr>
        <p:spPr>
          <a:xfrm>
            <a:off x="437261" y="5617350"/>
            <a:ext cx="717000" cy="78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"/>
          <p:cNvSpPr txBox="1"/>
          <p:nvPr/>
        </p:nvSpPr>
        <p:spPr>
          <a:xfrm>
            <a:off x="468108" y="5702286"/>
            <a:ext cx="667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6"/>
              <a:buFont typeface="Arial"/>
              <a:buNone/>
            </a:pPr>
            <a:r>
              <a:rPr lang="en-US" sz="876" b="0" i="0" u="none" strike="noStrike" cap="none">
                <a:solidFill>
                  <a:srgbClr val="203864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Quinto Sprint</a:t>
            </a:r>
            <a:endParaRPr sz="876" b="0" i="0" u="none" strike="noStrike" cap="none">
              <a:solidFill>
                <a:srgbClr val="203864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1221124" y="5560459"/>
            <a:ext cx="9441300" cy="844200"/>
          </a:xfrm>
          <a:prstGeom prst="rect">
            <a:avLst/>
          </a:prstGeom>
          <a:solidFill>
            <a:srgbClr val="B2B700">
              <a:alpha val="14509"/>
            </a:srgbClr>
          </a:solidFill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"/>
              <a:buFont typeface="Arial"/>
              <a:buNone/>
            </a:pPr>
            <a:endParaRPr sz="1227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1220599" y="1272742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Inicio de sesión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"/>
          <p:cNvCxnSpPr/>
          <p:nvPr/>
        </p:nvCxnSpPr>
        <p:spPr>
          <a:xfrm>
            <a:off x="4814914" y="889416"/>
            <a:ext cx="10200" cy="5600400"/>
          </a:xfrm>
          <a:prstGeom prst="straightConnector1">
            <a:avLst/>
          </a:prstGeom>
          <a:noFill/>
          <a:ln w="25025" cap="flat" cmpd="sng">
            <a:solidFill>
              <a:srgbClr val="00000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1"/>
          <p:cNvCxnSpPr/>
          <p:nvPr/>
        </p:nvCxnSpPr>
        <p:spPr>
          <a:xfrm flipH="1">
            <a:off x="6734666" y="868582"/>
            <a:ext cx="6900" cy="5552100"/>
          </a:xfrm>
          <a:prstGeom prst="straightConnector1">
            <a:avLst/>
          </a:prstGeom>
          <a:noFill/>
          <a:ln w="25025" cap="flat" cmpd="sng">
            <a:solidFill>
              <a:srgbClr val="00000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1"/>
          <p:cNvCxnSpPr/>
          <p:nvPr/>
        </p:nvCxnSpPr>
        <p:spPr>
          <a:xfrm flipH="1">
            <a:off x="8633171" y="876731"/>
            <a:ext cx="7500" cy="5535900"/>
          </a:xfrm>
          <a:prstGeom prst="straightConnector1">
            <a:avLst/>
          </a:prstGeom>
          <a:noFill/>
          <a:ln w="25025" cap="flat" cmpd="sng">
            <a:solidFill>
              <a:srgbClr val="000000">
                <a:alpha val="145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1"/>
          <p:cNvSpPr/>
          <p:nvPr/>
        </p:nvSpPr>
        <p:spPr>
          <a:xfrm>
            <a:off x="1189772" y="923243"/>
            <a:ext cx="727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Inicio                     2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/08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"/>
          <p:cNvSpPr/>
          <p:nvPr/>
        </p:nvSpPr>
        <p:spPr>
          <a:xfrm>
            <a:off x="2163886" y="923243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Fin                     1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/09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"/>
          <p:cNvSpPr/>
          <p:nvPr/>
        </p:nvSpPr>
        <p:spPr>
          <a:xfrm>
            <a:off x="3002075" y="923243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Inicio                   1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/09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"/>
          <p:cNvSpPr/>
          <p:nvPr/>
        </p:nvSpPr>
        <p:spPr>
          <a:xfrm>
            <a:off x="3977848" y="923243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Fin                    0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/10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"/>
          <p:cNvSpPr/>
          <p:nvPr/>
        </p:nvSpPr>
        <p:spPr>
          <a:xfrm>
            <a:off x="5875886" y="923243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                  2</a:t>
            </a:r>
            <a:r>
              <a:rPr lang="en-US" sz="964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/10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"/>
          <p:cNvSpPr/>
          <p:nvPr/>
        </p:nvSpPr>
        <p:spPr>
          <a:xfrm>
            <a:off x="6886643" y="931372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Inicio                     2</a:t>
            </a:r>
            <a:r>
              <a:rPr lang="en-US" sz="964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/10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"/>
          <p:cNvSpPr/>
          <p:nvPr/>
        </p:nvSpPr>
        <p:spPr>
          <a:xfrm>
            <a:off x="7829606" y="931393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Fin                    1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"/>
          <p:cNvSpPr/>
          <p:nvPr/>
        </p:nvSpPr>
        <p:spPr>
          <a:xfrm>
            <a:off x="4996748" y="923237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Inicio                     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/10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"/>
          <p:cNvSpPr/>
          <p:nvPr/>
        </p:nvSpPr>
        <p:spPr>
          <a:xfrm>
            <a:off x="8629078" y="931382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Inicio                     1</a:t>
            </a:r>
            <a:r>
              <a:rPr lang="en-US" sz="964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964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"/>
          <p:cNvSpPr/>
          <p:nvPr/>
        </p:nvSpPr>
        <p:spPr>
          <a:xfrm>
            <a:off x="9572041" y="931404"/>
            <a:ext cx="687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Fin                    </a:t>
            </a:r>
            <a:r>
              <a:rPr lang="en-US" sz="964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964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/12</a:t>
            </a:r>
            <a:endParaRPr sz="122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"/>
          <p:cNvSpPr/>
          <p:nvPr/>
        </p:nvSpPr>
        <p:spPr>
          <a:xfrm>
            <a:off x="1229620" y="1595676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Activar autenticación 2FA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"/>
          <p:cNvSpPr/>
          <p:nvPr/>
        </p:nvSpPr>
        <p:spPr>
          <a:xfrm>
            <a:off x="1229620" y="1918610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Recuperar contraseña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"/>
          <p:cNvSpPr/>
          <p:nvPr/>
        </p:nvSpPr>
        <p:spPr>
          <a:xfrm>
            <a:off x="3027857" y="2362146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nuevos cursos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"/>
          <p:cNvSpPr/>
          <p:nvPr/>
        </p:nvSpPr>
        <p:spPr>
          <a:xfrm>
            <a:off x="3027845" y="2557916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Generar evaluaciones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"/>
          <p:cNvSpPr/>
          <p:nvPr/>
        </p:nvSpPr>
        <p:spPr>
          <a:xfrm>
            <a:off x="4862119" y="3501004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cursos asignados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"/>
          <p:cNvSpPr/>
          <p:nvPr/>
        </p:nvSpPr>
        <p:spPr>
          <a:xfrm>
            <a:off x="3027845" y="2779683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Configurar puntaje mínimo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"/>
          <p:cNvSpPr/>
          <p:nvPr/>
        </p:nvSpPr>
        <p:spPr>
          <a:xfrm>
            <a:off x="3027857" y="3007729"/>
            <a:ext cx="23388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duplicados de evaluaciones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"/>
          <p:cNvSpPr/>
          <p:nvPr/>
        </p:nvSpPr>
        <p:spPr>
          <a:xfrm>
            <a:off x="3963464" y="3197232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Asignar cursos a colaboradores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"/>
          <p:cNvSpPr/>
          <p:nvPr/>
        </p:nvSpPr>
        <p:spPr>
          <a:xfrm>
            <a:off x="4862131" y="3715563"/>
            <a:ext cx="18729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evaluaciones con máximo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"/>
          <p:cNvSpPr/>
          <p:nvPr/>
        </p:nvSpPr>
        <p:spPr>
          <a:xfrm>
            <a:off x="4862119" y="3930122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mis resultados</a:t>
            </a:r>
            <a:endParaRPr sz="788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"/>
          <p:cNvSpPr/>
          <p:nvPr/>
        </p:nvSpPr>
        <p:spPr>
          <a:xfrm>
            <a:off x="4862131" y="4144681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temporizador durante la evaluación</a:t>
            </a:r>
            <a:endParaRPr sz="70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"/>
          <p:cNvSpPr/>
          <p:nvPr/>
        </p:nvSpPr>
        <p:spPr>
          <a:xfrm>
            <a:off x="6753942" y="4521474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reportes completos del progreso</a:t>
            </a:r>
            <a:endParaRPr sz="70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"/>
          <p:cNvSpPr/>
          <p:nvPr/>
        </p:nvSpPr>
        <p:spPr>
          <a:xfrm>
            <a:off x="6753942" y="4686535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Exportar reportes a Excel</a:t>
            </a:r>
            <a:endParaRPr sz="70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"/>
          <p:cNvSpPr/>
          <p:nvPr/>
        </p:nvSpPr>
        <p:spPr>
          <a:xfrm>
            <a:off x="6753931" y="4834866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historial de capacitaciones</a:t>
            </a:r>
            <a:endParaRPr sz="701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6753942" y="4996859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descargar certificado de curso</a:t>
            </a:r>
            <a:endParaRPr sz="70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/>
          <p:nvPr/>
        </p:nvSpPr>
        <p:spPr>
          <a:xfrm>
            <a:off x="6761992" y="5197668"/>
            <a:ext cx="18330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61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métricas efectividad de capacitaciones</a:t>
            </a:r>
            <a:endParaRPr sz="6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"/>
          <p:cNvSpPr/>
          <p:nvPr/>
        </p:nvSpPr>
        <p:spPr>
          <a:xfrm>
            <a:off x="8641763" y="5623992"/>
            <a:ext cx="18645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responsive para móviles</a:t>
            </a:r>
            <a:endParaRPr sz="70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"/>
          <p:cNvSpPr/>
          <p:nvPr/>
        </p:nvSpPr>
        <p:spPr>
          <a:xfrm>
            <a:off x="8641763" y="5875187"/>
            <a:ext cx="18645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editar preguntas generadas por IA</a:t>
            </a:r>
            <a:endParaRPr sz="70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"/>
          <p:cNvSpPr/>
          <p:nvPr/>
        </p:nvSpPr>
        <p:spPr>
          <a:xfrm>
            <a:off x="8641763" y="6126383"/>
            <a:ext cx="1864500" cy="21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11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125" tIns="40050" rIns="80125" bIns="40050" anchor="ctr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701"/>
              </a:spcAft>
              <a:buClr>
                <a:srgbClr val="000000"/>
              </a:buClr>
              <a:buSzPts val="964"/>
              <a:buFont typeface="Arial"/>
              <a:buNone/>
            </a:pPr>
            <a:r>
              <a:rPr lang="en-US" sz="7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 notificaciones de nuevos cursos</a:t>
            </a:r>
            <a:endParaRPr sz="70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"/>
          <p:cNvSpPr txBox="1"/>
          <p:nvPr/>
        </p:nvSpPr>
        <p:spPr>
          <a:xfrm>
            <a:off x="634950" y="377301"/>
            <a:ext cx="109221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900" tIns="40950" rIns="81900" bIns="4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25"/>
              <a:buFont typeface="Arial"/>
              <a:buNone/>
            </a:pPr>
            <a:r>
              <a:rPr lang="en-US" sz="3225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ARQUITECTURA DE SOFTWARE</a:t>
            </a:r>
            <a:endParaRPr sz="1254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4"/>
              <a:buFont typeface="Arial"/>
              <a:buNone/>
            </a:pPr>
            <a:endParaRPr sz="125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"/>
          <p:cNvSpPr/>
          <p:nvPr/>
        </p:nvSpPr>
        <p:spPr>
          <a:xfrm>
            <a:off x="7604300" y="3470700"/>
            <a:ext cx="3237000" cy="1924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ASP.NET + C#: Lógica del sistema.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Evaluaciones: Puntajes y preguntas.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Cursos: Crear y editar.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Autenticación: Verifica acceso.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Certificados: PDF automático.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Notificaciones: Alertas y correos.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Reportes: Estadísticas de uso.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Usuarios: Roles y edición.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APIs: </a:t>
            </a:r>
            <a:r>
              <a:rPr lang="en-U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Gemini AI.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"/>
          <p:cNvSpPr/>
          <p:nvPr/>
        </p:nvSpPr>
        <p:spPr>
          <a:xfrm>
            <a:off x="7604300" y="1963788"/>
            <a:ext cx="3237000" cy="120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UI: Interfaz responsiva con Bootstrap y HTML5.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Evaluaciones: Rendir pruebas.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Cursos: Visualizar contenidos.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Login: Autenticación por roles.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Certificados: Generación automática.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Administrativo: Gestión de cursos.</a:t>
            </a:r>
            <a:endParaRPr sz="12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" title="Diagrama.drawi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50" y="1072500"/>
            <a:ext cx="6736624" cy="53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"/>
          <p:cNvSpPr/>
          <p:nvPr/>
        </p:nvSpPr>
        <p:spPr>
          <a:xfrm>
            <a:off x="915531" y="3348474"/>
            <a:ext cx="447094" cy="406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" title="Logo_DuocUC.png"/>
          <p:cNvPicPr preferRelativeResize="0"/>
          <p:nvPr/>
        </p:nvPicPr>
        <p:blipFill rotWithShape="1">
          <a:blip r:embed="rId3">
            <a:alphaModFix/>
          </a:blip>
          <a:srcRect l="777" r="766"/>
          <a:stretch/>
        </p:blipFill>
        <p:spPr>
          <a:xfrm>
            <a:off x="9980650" y="143200"/>
            <a:ext cx="1922700" cy="4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"/>
          <p:cNvSpPr txBox="1"/>
          <p:nvPr/>
        </p:nvSpPr>
        <p:spPr>
          <a:xfrm>
            <a:off x="395700" y="755921"/>
            <a:ext cx="55860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200" tIns="48075" rIns="96200" bIns="480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8"/>
              <a:buFont typeface="Arial"/>
              <a:buNone/>
            </a:pPr>
            <a:r>
              <a:rPr lang="en-US" sz="484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2525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"/>
          <p:cNvSpPr/>
          <p:nvPr/>
        </p:nvSpPr>
        <p:spPr>
          <a:xfrm>
            <a:off x="594100" y="1760550"/>
            <a:ext cx="5125200" cy="1587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Estructura relacional que permite administrar usuarios, cursos, evaluaciones, resultados y certificados de forma integrada.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"/>
          <p:cNvSpPr/>
          <p:nvPr/>
        </p:nvSpPr>
        <p:spPr>
          <a:xfrm>
            <a:off x="1336150" y="3755050"/>
            <a:ext cx="3641100" cy="1587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Componentes clave:</a:t>
            </a:r>
            <a:endParaRPr sz="2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Usuarios y roles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Cursos y áreas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Evaluaciones y preguntas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-US"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Resultados y certificados</a:t>
            </a:r>
            <a:endParaRPr sz="2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-1" y="0"/>
            <a:ext cx="268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“Portal de cursos BlueSky”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9450" y="5891300"/>
            <a:ext cx="693900" cy="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8" y="939169"/>
            <a:ext cx="6106232" cy="56460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Gob2024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927</Words>
  <Application>Microsoft Office PowerPoint</Application>
  <PresentationFormat>Panorámica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Calibri</vt:lpstr>
      <vt:lpstr>Poppins Black</vt:lpstr>
      <vt:lpstr>Open Sans Light</vt:lpstr>
      <vt:lpstr>Poppins SemiBold</vt:lpstr>
      <vt:lpstr>Arial</vt:lpstr>
      <vt:lpstr>Libre Franklin Medium</vt:lpstr>
      <vt:lpstr>Open Sans SemiBold</vt:lpstr>
      <vt:lpstr>Poppins</vt:lpstr>
      <vt:lpstr>Verdana</vt:lpstr>
      <vt:lpstr>TemaGob2024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lorenzo andres araya pizarro</cp:lastModifiedBy>
  <cp:revision>3</cp:revision>
  <dcterms:created xsi:type="dcterms:W3CDTF">2022-09-08T19:25:06Z</dcterms:created>
  <dcterms:modified xsi:type="dcterms:W3CDTF">2025-11-28T15:00:50Z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0x010100414317A871D77842931D42C546CE6AEB</vt:lpwstr>
  </property>
</Properties>
</file>